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8" r:id="rId2"/>
    <p:sldMasterId id="2147483733" r:id="rId3"/>
    <p:sldMasterId id="2147483768" r:id="rId4"/>
    <p:sldMasterId id="2147483811" r:id="rId5"/>
  </p:sldMasterIdLst>
  <p:notesMasterIdLst>
    <p:notesMasterId r:id="rId128"/>
  </p:notesMasterIdLst>
  <p:handoutMasterIdLst>
    <p:handoutMasterId r:id="rId129"/>
  </p:handoutMasterIdLst>
  <p:sldIdLst>
    <p:sldId id="412" r:id="rId6"/>
    <p:sldId id="411" r:id="rId7"/>
    <p:sldId id="344" r:id="rId8"/>
    <p:sldId id="381" r:id="rId9"/>
    <p:sldId id="401" r:id="rId10"/>
    <p:sldId id="383" r:id="rId11"/>
    <p:sldId id="384" r:id="rId12"/>
    <p:sldId id="402" r:id="rId13"/>
    <p:sldId id="385" r:id="rId14"/>
    <p:sldId id="386" r:id="rId15"/>
    <p:sldId id="387" r:id="rId16"/>
    <p:sldId id="388" r:id="rId17"/>
    <p:sldId id="389" r:id="rId18"/>
    <p:sldId id="390" r:id="rId19"/>
    <p:sldId id="345" r:id="rId20"/>
    <p:sldId id="391" r:id="rId21"/>
    <p:sldId id="393" r:id="rId22"/>
    <p:sldId id="394" r:id="rId23"/>
    <p:sldId id="395" r:id="rId24"/>
    <p:sldId id="396" r:id="rId25"/>
    <p:sldId id="397" r:id="rId26"/>
    <p:sldId id="398" r:id="rId27"/>
    <p:sldId id="399" r:id="rId28"/>
    <p:sldId id="346" r:id="rId29"/>
    <p:sldId id="372" r:id="rId30"/>
    <p:sldId id="420" r:id="rId31"/>
    <p:sldId id="421" r:id="rId32"/>
    <p:sldId id="374" r:id="rId33"/>
    <p:sldId id="422" r:id="rId34"/>
    <p:sldId id="423" r:id="rId35"/>
    <p:sldId id="426" r:id="rId36"/>
    <p:sldId id="427" r:id="rId37"/>
    <p:sldId id="380" r:id="rId38"/>
    <p:sldId id="428" r:id="rId39"/>
    <p:sldId id="347" r:id="rId40"/>
    <p:sldId id="295" r:id="rId41"/>
    <p:sldId id="306" r:id="rId42"/>
    <p:sldId id="305" r:id="rId43"/>
    <p:sldId id="296" r:id="rId44"/>
    <p:sldId id="298" r:id="rId45"/>
    <p:sldId id="299" r:id="rId46"/>
    <p:sldId id="300" r:id="rId47"/>
    <p:sldId id="301" r:id="rId48"/>
    <p:sldId id="302" r:id="rId49"/>
    <p:sldId id="287" r:id="rId50"/>
    <p:sldId id="289" r:id="rId51"/>
    <p:sldId id="303" r:id="rId52"/>
    <p:sldId id="308" r:id="rId53"/>
    <p:sldId id="304" r:id="rId54"/>
    <p:sldId id="307" r:id="rId55"/>
    <p:sldId id="309" r:id="rId56"/>
    <p:sldId id="310" r:id="rId57"/>
    <p:sldId id="311" r:id="rId58"/>
    <p:sldId id="312" r:id="rId59"/>
    <p:sldId id="313" r:id="rId60"/>
    <p:sldId id="314" r:id="rId61"/>
    <p:sldId id="315" r:id="rId62"/>
    <p:sldId id="288" r:id="rId63"/>
    <p:sldId id="290" r:id="rId64"/>
    <p:sldId id="291" r:id="rId65"/>
    <p:sldId id="292" r:id="rId66"/>
    <p:sldId id="293" r:id="rId67"/>
    <p:sldId id="294" r:id="rId68"/>
    <p:sldId id="316" r:id="rId69"/>
    <p:sldId id="317" r:id="rId70"/>
    <p:sldId id="318" r:id="rId71"/>
    <p:sldId id="319" r:id="rId72"/>
    <p:sldId id="320" r:id="rId73"/>
    <p:sldId id="321" r:id="rId74"/>
    <p:sldId id="322" r:id="rId75"/>
    <p:sldId id="336"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7" r:id="rId90"/>
    <p:sldId id="338" r:id="rId91"/>
    <p:sldId id="340" r:id="rId92"/>
    <p:sldId id="403" r:id="rId93"/>
    <p:sldId id="404" r:id="rId94"/>
    <p:sldId id="405" r:id="rId95"/>
    <p:sldId id="406" r:id="rId96"/>
    <p:sldId id="407" r:id="rId97"/>
    <p:sldId id="408" r:id="rId98"/>
    <p:sldId id="409" r:id="rId99"/>
    <p:sldId id="410" r:id="rId100"/>
    <p:sldId id="414" r:id="rId101"/>
    <p:sldId id="415" r:id="rId102"/>
    <p:sldId id="416" r:id="rId103"/>
    <p:sldId id="417" r:id="rId104"/>
    <p:sldId id="418" r:id="rId105"/>
    <p:sldId id="419" r:id="rId106"/>
    <p:sldId id="342" r:id="rId107"/>
    <p:sldId id="348" r:id="rId108"/>
    <p:sldId id="349" r:id="rId109"/>
    <p:sldId id="350" r:id="rId110"/>
    <p:sldId id="351" r:id="rId111"/>
    <p:sldId id="352" r:id="rId112"/>
    <p:sldId id="353" r:id="rId113"/>
    <p:sldId id="367" r:id="rId114"/>
    <p:sldId id="355" r:id="rId115"/>
    <p:sldId id="356" r:id="rId116"/>
    <p:sldId id="357" r:id="rId117"/>
    <p:sldId id="358" r:id="rId118"/>
    <p:sldId id="359" r:id="rId119"/>
    <p:sldId id="360" r:id="rId120"/>
    <p:sldId id="361" r:id="rId121"/>
    <p:sldId id="368" r:id="rId122"/>
    <p:sldId id="369" r:id="rId123"/>
    <p:sldId id="370" r:id="rId124"/>
    <p:sldId id="365" r:id="rId125"/>
    <p:sldId id="371" r:id="rId126"/>
    <p:sldId id="41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AB2C38-9F95-4500-BAC7-67813431B621}">
          <p14:sldIdLst>
            <p14:sldId id="412"/>
            <p14:sldId id="411"/>
            <p14:sldId id="344"/>
            <p14:sldId id="381"/>
            <p14:sldId id="401"/>
            <p14:sldId id="383"/>
            <p14:sldId id="384"/>
            <p14:sldId id="402"/>
            <p14:sldId id="385"/>
            <p14:sldId id="386"/>
            <p14:sldId id="387"/>
            <p14:sldId id="388"/>
            <p14:sldId id="389"/>
            <p14:sldId id="390"/>
            <p14:sldId id="345"/>
            <p14:sldId id="391"/>
            <p14:sldId id="393"/>
            <p14:sldId id="394"/>
            <p14:sldId id="395"/>
            <p14:sldId id="396"/>
            <p14:sldId id="397"/>
            <p14:sldId id="398"/>
            <p14:sldId id="399"/>
            <p14:sldId id="346"/>
            <p14:sldId id="372"/>
            <p14:sldId id="420"/>
            <p14:sldId id="421"/>
            <p14:sldId id="374"/>
            <p14:sldId id="422"/>
            <p14:sldId id="423"/>
            <p14:sldId id="426"/>
            <p14:sldId id="427"/>
            <p14:sldId id="380"/>
            <p14:sldId id="428"/>
            <p14:sldId id="347"/>
            <p14:sldId id="295"/>
            <p14:sldId id="306"/>
            <p14:sldId id="305"/>
            <p14:sldId id="296"/>
            <p14:sldId id="298"/>
            <p14:sldId id="299"/>
            <p14:sldId id="300"/>
            <p14:sldId id="301"/>
            <p14:sldId id="302"/>
            <p14:sldId id="287"/>
            <p14:sldId id="289"/>
            <p14:sldId id="303"/>
            <p14:sldId id="308"/>
            <p14:sldId id="304"/>
            <p14:sldId id="307"/>
            <p14:sldId id="309"/>
            <p14:sldId id="310"/>
            <p14:sldId id="311"/>
            <p14:sldId id="312"/>
            <p14:sldId id="313"/>
            <p14:sldId id="314"/>
            <p14:sldId id="315"/>
            <p14:sldId id="288"/>
            <p14:sldId id="290"/>
            <p14:sldId id="291"/>
            <p14:sldId id="292"/>
            <p14:sldId id="293"/>
            <p14:sldId id="294"/>
            <p14:sldId id="316"/>
            <p14:sldId id="317"/>
            <p14:sldId id="318"/>
            <p14:sldId id="319"/>
            <p14:sldId id="320"/>
            <p14:sldId id="321"/>
            <p14:sldId id="322"/>
            <p14:sldId id="336"/>
            <p14:sldId id="323"/>
            <p14:sldId id="324"/>
            <p14:sldId id="325"/>
            <p14:sldId id="326"/>
            <p14:sldId id="327"/>
            <p14:sldId id="328"/>
            <p14:sldId id="329"/>
            <p14:sldId id="330"/>
            <p14:sldId id="331"/>
            <p14:sldId id="332"/>
            <p14:sldId id="333"/>
            <p14:sldId id="334"/>
            <p14:sldId id="335"/>
            <p14:sldId id="337"/>
            <p14:sldId id="338"/>
            <p14:sldId id="340"/>
            <p14:sldId id="403"/>
            <p14:sldId id="404"/>
            <p14:sldId id="405"/>
            <p14:sldId id="406"/>
            <p14:sldId id="407"/>
            <p14:sldId id="408"/>
            <p14:sldId id="409"/>
            <p14:sldId id="410"/>
            <p14:sldId id="414"/>
            <p14:sldId id="415"/>
            <p14:sldId id="416"/>
            <p14:sldId id="417"/>
            <p14:sldId id="418"/>
          </p14:sldIdLst>
        </p14:section>
        <p14:section name="Untitled Section" id="{1B644104-E04F-4CFF-BF2E-C22FB06B240F}">
          <p14:sldIdLst>
            <p14:sldId id="419"/>
            <p14:sldId id="342"/>
            <p14:sldId id="348"/>
            <p14:sldId id="349"/>
            <p14:sldId id="350"/>
            <p14:sldId id="351"/>
            <p14:sldId id="352"/>
            <p14:sldId id="353"/>
            <p14:sldId id="367"/>
            <p14:sldId id="355"/>
            <p14:sldId id="356"/>
            <p14:sldId id="357"/>
            <p14:sldId id="358"/>
            <p14:sldId id="359"/>
            <p14:sldId id="360"/>
            <p14:sldId id="361"/>
            <p14:sldId id="368"/>
            <p14:sldId id="369"/>
            <p14:sldId id="370"/>
            <p14:sldId id="365"/>
            <p14:sldId id="371"/>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stha Verma" initials="AV" lastIdx="1" clrIdx="0">
    <p:extLst>
      <p:ext uri="{19B8F6BF-5375-455C-9EA6-DF929625EA0E}">
        <p15:presenceInfo xmlns:p15="http://schemas.microsoft.com/office/powerpoint/2012/main" userId="8f299c4d78679b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0070AD"/>
    <a:srgbClr val="F5F5F5"/>
    <a:srgbClr val="78C014"/>
    <a:srgbClr val="91C300"/>
    <a:srgbClr val="F8682C"/>
    <a:srgbClr val="DC303E"/>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 y="78"/>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openxmlformats.org/officeDocument/2006/relationships/slide" Target="slides/slide121.xml"/><Relationship Id="rId13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77767-3C32-485F-8BB9-F009F4A2C145}" type="doc">
      <dgm:prSet loTypeId="urn:microsoft.com/office/officeart/2005/8/layout/chart3" loCatId="cycle" qsTypeId="urn:microsoft.com/office/officeart/2005/8/quickstyle/simple4" qsCatId="simple" csTypeId="urn:microsoft.com/office/officeart/2005/8/colors/colorful2" csCatId="colorful" phldr="1"/>
      <dgm:spPr/>
    </dgm:pt>
    <dgm:pt modelId="{372203B5-73F9-48ED-8530-0A87599362D6}">
      <dgm:prSet phldrT="[Text]"/>
      <dgm:spPr/>
      <dgm:t>
        <a:bodyPr/>
        <a:lstStyle/>
        <a:p>
          <a:r>
            <a:rPr lang="en-US" dirty="0" smtClean="0"/>
            <a:t>Aastha </a:t>
          </a:r>
          <a:endParaRPr lang="en-US" dirty="0"/>
        </a:p>
      </dgm:t>
    </dgm:pt>
    <dgm:pt modelId="{3A1D3B51-04F9-4DA8-8288-BE9742EAA8FC}" type="parTrans" cxnId="{B34FF6C9-A0D1-4018-8267-8C796EF9101A}">
      <dgm:prSet/>
      <dgm:spPr/>
      <dgm:t>
        <a:bodyPr/>
        <a:lstStyle/>
        <a:p>
          <a:endParaRPr lang="en-US"/>
        </a:p>
      </dgm:t>
    </dgm:pt>
    <dgm:pt modelId="{219F01F0-20E5-4ACE-B2DF-842D94520383}" type="sibTrans" cxnId="{B34FF6C9-A0D1-4018-8267-8C796EF9101A}">
      <dgm:prSet/>
      <dgm:spPr/>
      <dgm:t>
        <a:bodyPr/>
        <a:lstStyle/>
        <a:p>
          <a:endParaRPr lang="en-US"/>
        </a:p>
      </dgm:t>
    </dgm:pt>
    <dgm:pt modelId="{A681450B-BAAD-4632-989D-27CF5B5435A9}">
      <dgm:prSet phldrT="[Text]"/>
      <dgm:spPr/>
      <dgm:t>
        <a:bodyPr/>
        <a:lstStyle/>
        <a:p>
          <a:r>
            <a:rPr lang="en-US" dirty="0" smtClean="0"/>
            <a:t>Gireesha</a:t>
          </a:r>
          <a:endParaRPr lang="en-US" dirty="0"/>
        </a:p>
      </dgm:t>
    </dgm:pt>
    <dgm:pt modelId="{AE060CE2-76D4-4601-98DE-0B16628BC9CA}" type="parTrans" cxnId="{71F86207-3C99-4A6E-AE27-CD7DEAACF62A}">
      <dgm:prSet/>
      <dgm:spPr/>
      <dgm:t>
        <a:bodyPr/>
        <a:lstStyle/>
        <a:p>
          <a:endParaRPr lang="en-US"/>
        </a:p>
      </dgm:t>
    </dgm:pt>
    <dgm:pt modelId="{CCEDE3CF-C8E8-4F60-A1F8-414093395108}" type="sibTrans" cxnId="{71F86207-3C99-4A6E-AE27-CD7DEAACF62A}">
      <dgm:prSet/>
      <dgm:spPr/>
      <dgm:t>
        <a:bodyPr/>
        <a:lstStyle/>
        <a:p>
          <a:endParaRPr lang="en-US"/>
        </a:p>
      </dgm:t>
    </dgm:pt>
    <dgm:pt modelId="{18106615-6F92-479B-ABF9-D6A2853D129F}">
      <dgm:prSet phldrT="[Text]"/>
      <dgm:spPr/>
      <dgm:t>
        <a:bodyPr/>
        <a:lstStyle/>
        <a:p>
          <a:r>
            <a:rPr lang="en-US" dirty="0" smtClean="0"/>
            <a:t>Soumya</a:t>
          </a:r>
          <a:endParaRPr lang="en-US" dirty="0"/>
        </a:p>
      </dgm:t>
    </dgm:pt>
    <dgm:pt modelId="{725FFF73-4FEC-4890-8B6F-C386305936A3}" type="parTrans" cxnId="{DEEF9C0D-D881-454E-BA5E-AA1027B1B574}">
      <dgm:prSet/>
      <dgm:spPr/>
      <dgm:t>
        <a:bodyPr/>
        <a:lstStyle/>
        <a:p>
          <a:endParaRPr lang="en-US"/>
        </a:p>
      </dgm:t>
    </dgm:pt>
    <dgm:pt modelId="{7AB06771-D505-4CDD-8ED4-B6CB52CFF0FA}" type="sibTrans" cxnId="{DEEF9C0D-D881-454E-BA5E-AA1027B1B574}">
      <dgm:prSet/>
      <dgm:spPr/>
      <dgm:t>
        <a:bodyPr/>
        <a:lstStyle/>
        <a:p>
          <a:endParaRPr lang="en-US"/>
        </a:p>
      </dgm:t>
    </dgm:pt>
    <dgm:pt modelId="{9BF82BBC-351F-4A3B-BA56-1E3C87A905E9}">
      <dgm:prSet phldrT="[Text]"/>
      <dgm:spPr/>
      <dgm:t>
        <a:bodyPr/>
        <a:lstStyle/>
        <a:p>
          <a:r>
            <a:rPr lang="en-US" dirty="0" smtClean="0"/>
            <a:t>Rahul</a:t>
          </a:r>
          <a:endParaRPr lang="en-US" dirty="0"/>
        </a:p>
      </dgm:t>
    </dgm:pt>
    <dgm:pt modelId="{6007A59B-95E7-463D-834D-FFC1D2176A54}" type="parTrans" cxnId="{BA537615-26C6-4034-9878-974C1A311A6B}">
      <dgm:prSet/>
      <dgm:spPr/>
      <dgm:t>
        <a:bodyPr/>
        <a:lstStyle/>
        <a:p>
          <a:endParaRPr lang="en-US"/>
        </a:p>
      </dgm:t>
    </dgm:pt>
    <dgm:pt modelId="{975C03C3-CDC6-4B68-9BE9-AB96A147D4C9}" type="sibTrans" cxnId="{BA537615-26C6-4034-9878-974C1A311A6B}">
      <dgm:prSet/>
      <dgm:spPr/>
      <dgm:t>
        <a:bodyPr/>
        <a:lstStyle/>
        <a:p>
          <a:endParaRPr lang="en-US"/>
        </a:p>
      </dgm:t>
    </dgm:pt>
    <dgm:pt modelId="{DFC97ADB-428F-4E23-A78A-2B09F5FD6C99}">
      <dgm:prSet phldrT="[Text]"/>
      <dgm:spPr/>
      <dgm:t>
        <a:bodyPr/>
        <a:lstStyle/>
        <a:p>
          <a:r>
            <a:rPr lang="en-US" dirty="0" err="1" smtClean="0"/>
            <a:t>Vamshi</a:t>
          </a:r>
          <a:endParaRPr lang="en-US" dirty="0"/>
        </a:p>
      </dgm:t>
    </dgm:pt>
    <dgm:pt modelId="{8053E6A4-F056-4281-A255-B4A83379C300}" type="parTrans" cxnId="{8070F15C-E51D-4CA9-8868-08FD442C32BD}">
      <dgm:prSet/>
      <dgm:spPr/>
      <dgm:t>
        <a:bodyPr/>
        <a:lstStyle/>
        <a:p>
          <a:endParaRPr lang="en-US"/>
        </a:p>
      </dgm:t>
    </dgm:pt>
    <dgm:pt modelId="{7BB565A1-AAFF-4AA4-9288-7AE962D857A5}" type="sibTrans" cxnId="{8070F15C-E51D-4CA9-8868-08FD442C32BD}">
      <dgm:prSet/>
      <dgm:spPr/>
      <dgm:t>
        <a:bodyPr/>
        <a:lstStyle/>
        <a:p>
          <a:endParaRPr lang="en-US"/>
        </a:p>
      </dgm:t>
    </dgm:pt>
    <dgm:pt modelId="{C6A5E9A3-2648-4497-989C-0751DC76312F}" type="pres">
      <dgm:prSet presAssocID="{FC077767-3C32-485F-8BB9-F009F4A2C145}" presName="compositeShape" presStyleCnt="0">
        <dgm:presLayoutVars>
          <dgm:chMax val="7"/>
          <dgm:dir/>
          <dgm:resizeHandles val="exact"/>
        </dgm:presLayoutVars>
      </dgm:prSet>
      <dgm:spPr/>
    </dgm:pt>
    <dgm:pt modelId="{CA64E953-530E-4545-9019-FF441D8290B3}" type="pres">
      <dgm:prSet presAssocID="{FC077767-3C32-485F-8BB9-F009F4A2C145}" presName="wedge1" presStyleLbl="node1" presStyleIdx="0" presStyleCnt="5"/>
      <dgm:spPr/>
      <dgm:t>
        <a:bodyPr/>
        <a:lstStyle/>
        <a:p>
          <a:endParaRPr lang="en-US"/>
        </a:p>
      </dgm:t>
    </dgm:pt>
    <dgm:pt modelId="{0A2417C3-6DFF-44C9-BF55-5568DCC0298B}" type="pres">
      <dgm:prSet presAssocID="{FC077767-3C32-485F-8BB9-F009F4A2C145}" presName="wedge1Tx" presStyleLbl="node1" presStyleIdx="0" presStyleCnt="5">
        <dgm:presLayoutVars>
          <dgm:chMax val="0"/>
          <dgm:chPref val="0"/>
          <dgm:bulletEnabled val="1"/>
        </dgm:presLayoutVars>
      </dgm:prSet>
      <dgm:spPr/>
      <dgm:t>
        <a:bodyPr/>
        <a:lstStyle/>
        <a:p>
          <a:endParaRPr lang="en-US"/>
        </a:p>
      </dgm:t>
    </dgm:pt>
    <dgm:pt modelId="{26437E69-2B07-4CBB-9AD1-5DFCAC20FA6C}" type="pres">
      <dgm:prSet presAssocID="{FC077767-3C32-485F-8BB9-F009F4A2C145}" presName="wedge2" presStyleLbl="node1" presStyleIdx="1" presStyleCnt="5"/>
      <dgm:spPr/>
      <dgm:t>
        <a:bodyPr/>
        <a:lstStyle/>
        <a:p>
          <a:endParaRPr lang="en-US"/>
        </a:p>
      </dgm:t>
    </dgm:pt>
    <dgm:pt modelId="{CC8E0DF2-2505-45F3-A286-0F97D5F3416C}" type="pres">
      <dgm:prSet presAssocID="{FC077767-3C32-485F-8BB9-F009F4A2C145}" presName="wedge2Tx" presStyleLbl="node1" presStyleIdx="1" presStyleCnt="5">
        <dgm:presLayoutVars>
          <dgm:chMax val="0"/>
          <dgm:chPref val="0"/>
          <dgm:bulletEnabled val="1"/>
        </dgm:presLayoutVars>
      </dgm:prSet>
      <dgm:spPr/>
      <dgm:t>
        <a:bodyPr/>
        <a:lstStyle/>
        <a:p>
          <a:endParaRPr lang="en-US"/>
        </a:p>
      </dgm:t>
    </dgm:pt>
    <dgm:pt modelId="{53FD7D0A-C87C-4280-945F-65C10C3EE139}" type="pres">
      <dgm:prSet presAssocID="{FC077767-3C32-485F-8BB9-F009F4A2C145}" presName="wedge3" presStyleLbl="node1" presStyleIdx="2" presStyleCnt="5"/>
      <dgm:spPr/>
      <dgm:t>
        <a:bodyPr/>
        <a:lstStyle/>
        <a:p>
          <a:endParaRPr lang="en-US"/>
        </a:p>
      </dgm:t>
    </dgm:pt>
    <dgm:pt modelId="{DC23E4D8-A43A-4AF9-A0BC-401FCF635738}" type="pres">
      <dgm:prSet presAssocID="{FC077767-3C32-485F-8BB9-F009F4A2C145}" presName="wedge3Tx" presStyleLbl="node1" presStyleIdx="2" presStyleCnt="5">
        <dgm:presLayoutVars>
          <dgm:chMax val="0"/>
          <dgm:chPref val="0"/>
          <dgm:bulletEnabled val="1"/>
        </dgm:presLayoutVars>
      </dgm:prSet>
      <dgm:spPr/>
      <dgm:t>
        <a:bodyPr/>
        <a:lstStyle/>
        <a:p>
          <a:endParaRPr lang="en-US"/>
        </a:p>
      </dgm:t>
    </dgm:pt>
    <dgm:pt modelId="{BBE48FA2-6163-428F-95EA-A2F9438E998E}" type="pres">
      <dgm:prSet presAssocID="{FC077767-3C32-485F-8BB9-F009F4A2C145}" presName="wedge4" presStyleLbl="node1" presStyleIdx="3" presStyleCnt="5"/>
      <dgm:spPr/>
      <dgm:t>
        <a:bodyPr/>
        <a:lstStyle/>
        <a:p>
          <a:endParaRPr lang="en-US"/>
        </a:p>
      </dgm:t>
    </dgm:pt>
    <dgm:pt modelId="{C42EA25E-E202-444A-904B-BEFDF8211967}" type="pres">
      <dgm:prSet presAssocID="{FC077767-3C32-485F-8BB9-F009F4A2C145}" presName="wedge4Tx" presStyleLbl="node1" presStyleIdx="3" presStyleCnt="5">
        <dgm:presLayoutVars>
          <dgm:chMax val="0"/>
          <dgm:chPref val="0"/>
          <dgm:bulletEnabled val="1"/>
        </dgm:presLayoutVars>
      </dgm:prSet>
      <dgm:spPr/>
      <dgm:t>
        <a:bodyPr/>
        <a:lstStyle/>
        <a:p>
          <a:endParaRPr lang="en-US"/>
        </a:p>
      </dgm:t>
    </dgm:pt>
    <dgm:pt modelId="{B53DE27E-ACF1-4A9F-B023-313845E259A1}" type="pres">
      <dgm:prSet presAssocID="{FC077767-3C32-485F-8BB9-F009F4A2C145}" presName="wedge5" presStyleLbl="node1" presStyleIdx="4" presStyleCnt="5"/>
      <dgm:spPr/>
      <dgm:t>
        <a:bodyPr/>
        <a:lstStyle/>
        <a:p>
          <a:endParaRPr lang="en-US"/>
        </a:p>
      </dgm:t>
    </dgm:pt>
    <dgm:pt modelId="{8B1DE695-2A69-4DF7-B61B-68BDB17A3F71}" type="pres">
      <dgm:prSet presAssocID="{FC077767-3C32-485F-8BB9-F009F4A2C145}" presName="wedge5Tx" presStyleLbl="node1" presStyleIdx="4" presStyleCnt="5">
        <dgm:presLayoutVars>
          <dgm:chMax val="0"/>
          <dgm:chPref val="0"/>
          <dgm:bulletEnabled val="1"/>
        </dgm:presLayoutVars>
      </dgm:prSet>
      <dgm:spPr/>
      <dgm:t>
        <a:bodyPr/>
        <a:lstStyle/>
        <a:p>
          <a:endParaRPr lang="en-US"/>
        </a:p>
      </dgm:t>
    </dgm:pt>
  </dgm:ptLst>
  <dgm:cxnLst>
    <dgm:cxn modelId="{2928B7E3-C09B-4C92-BA79-D002B6767671}" type="presOf" srcId="{18106615-6F92-479B-ABF9-D6A2853D129F}" destId="{53FD7D0A-C87C-4280-945F-65C10C3EE139}" srcOrd="0" destOrd="0" presId="urn:microsoft.com/office/officeart/2005/8/layout/chart3"/>
    <dgm:cxn modelId="{71F86207-3C99-4A6E-AE27-CD7DEAACF62A}" srcId="{FC077767-3C32-485F-8BB9-F009F4A2C145}" destId="{A681450B-BAAD-4632-989D-27CF5B5435A9}" srcOrd="1" destOrd="0" parTransId="{AE060CE2-76D4-4601-98DE-0B16628BC9CA}" sibTransId="{CCEDE3CF-C8E8-4F60-A1F8-414093395108}"/>
    <dgm:cxn modelId="{B34FF6C9-A0D1-4018-8267-8C796EF9101A}" srcId="{FC077767-3C32-485F-8BB9-F009F4A2C145}" destId="{372203B5-73F9-48ED-8530-0A87599362D6}" srcOrd="0" destOrd="0" parTransId="{3A1D3B51-04F9-4DA8-8288-BE9742EAA8FC}" sibTransId="{219F01F0-20E5-4ACE-B2DF-842D94520383}"/>
    <dgm:cxn modelId="{694DBBDB-ECC8-4173-9C14-D765116865BA}" type="presOf" srcId="{372203B5-73F9-48ED-8530-0A87599362D6}" destId="{CA64E953-530E-4545-9019-FF441D8290B3}" srcOrd="0" destOrd="0" presId="urn:microsoft.com/office/officeart/2005/8/layout/chart3"/>
    <dgm:cxn modelId="{E967D113-182F-4EF9-9F26-B91EE8B0AD84}" type="presOf" srcId="{DFC97ADB-428F-4E23-A78A-2B09F5FD6C99}" destId="{8B1DE695-2A69-4DF7-B61B-68BDB17A3F71}" srcOrd="1" destOrd="0" presId="urn:microsoft.com/office/officeart/2005/8/layout/chart3"/>
    <dgm:cxn modelId="{4D196058-D030-4390-91F0-A3F011B502CC}" type="presOf" srcId="{FC077767-3C32-485F-8BB9-F009F4A2C145}" destId="{C6A5E9A3-2648-4497-989C-0751DC76312F}" srcOrd="0" destOrd="0" presId="urn:microsoft.com/office/officeart/2005/8/layout/chart3"/>
    <dgm:cxn modelId="{BA537615-26C6-4034-9878-974C1A311A6B}" srcId="{FC077767-3C32-485F-8BB9-F009F4A2C145}" destId="{9BF82BBC-351F-4A3B-BA56-1E3C87A905E9}" srcOrd="3" destOrd="0" parTransId="{6007A59B-95E7-463D-834D-FFC1D2176A54}" sibTransId="{975C03C3-CDC6-4B68-9BE9-AB96A147D4C9}"/>
    <dgm:cxn modelId="{9D6CDADC-478C-458C-80BF-552A85FF1566}" type="presOf" srcId="{9BF82BBC-351F-4A3B-BA56-1E3C87A905E9}" destId="{C42EA25E-E202-444A-904B-BEFDF8211967}" srcOrd="1" destOrd="0" presId="urn:microsoft.com/office/officeart/2005/8/layout/chart3"/>
    <dgm:cxn modelId="{8E3E7A58-8B5F-4775-B56B-60B2E409B920}" type="presOf" srcId="{DFC97ADB-428F-4E23-A78A-2B09F5FD6C99}" destId="{B53DE27E-ACF1-4A9F-B023-313845E259A1}" srcOrd="0" destOrd="0" presId="urn:microsoft.com/office/officeart/2005/8/layout/chart3"/>
    <dgm:cxn modelId="{8070F15C-E51D-4CA9-8868-08FD442C32BD}" srcId="{FC077767-3C32-485F-8BB9-F009F4A2C145}" destId="{DFC97ADB-428F-4E23-A78A-2B09F5FD6C99}" srcOrd="4" destOrd="0" parTransId="{8053E6A4-F056-4281-A255-B4A83379C300}" sibTransId="{7BB565A1-AAFF-4AA4-9288-7AE962D857A5}"/>
    <dgm:cxn modelId="{E8EE4919-0F8A-44A7-933F-950E4D4CF638}" type="presOf" srcId="{18106615-6F92-479B-ABF9-D6A2853D129F}" destId="{DC23E4D8-A43A-4AF9-A0BC-401FCF635738}" srcOrd="1" destOrd="0" presId="urn:microsoft.com/office/officeart/2005/8/layout/chart3"/>
    <dgm:cxn modelId="{E4A88376-C6F7-4217-9200-7955A0137EF4}" type="presOf" srcId="{372203B5-73F9-48ED-8530-0A87599362D6}" destId="{0A2417C3-6DFF-44C9-BF55-5568DCC0298B}" srcOrd="1" destOrd="0" presId="urn:microsoft.com/office/officeart/2005/8/layout/chart3"/>
    <dgm:cxn modelId="{DEEF9C0D-D881-454E-BA5E-AA1027B1B574}" srcId="{FC077767-3C32-485F-8BB9-F009F4A2C145}" destId="{18106615-6F92-479B-ABF9-D6A2853D129F}" srcOrd="2" destOrd="0" parTransId="{725FFF73-4FEC-4890-8B6F-C386305936A3}" sibTransId="{7AB06771-D505-4CDD-8ED4-B6CB52CFF0FA}"/>
    <dgm:cxn modelId="{415AAE29-8525-4F74-B251-F670377F2100}" type="presOf" srcId="{9BF82BBC-351F-4A3B-BA56-1E3C87A905E9}" destId="{BBE48FA2-6163-428F-95EA-A2F9438E998E}" srcOrd="0" destOrd="0" presId="urn:microsoft.com/office/officeart/2005/8/layout/chart3"/>
    <dgm:cxn modelId="{751D40F1-FF50-4AF1-A6C7-EEFBA9DCC6BA}" type="presOf" srcId="{A681450B-BAAD-4632-989D-27CF5B5435A9}" destId="{CC8E0DF2-2505-45F3-A286-0F97D5F3416C}" srcOrd="1" destOrd="0" presId="urn:microsoft.com/office/officeart/2005/8/layout/chart3"/>
    <dgm:cxn modelId="{56368C24-0F76-4375-815D-451413AAE6D4}" type="presOf" srcId="{A681450B-BAAD-4632-989D-27CF5B5435A9}" destId="{26437E69-2B07-4CBB-9AD1-5DFCAC20FA6C}" srcOrd="0" destOrd="0" presId="urn:microsoft.com/office/officeart/2005/8/layout/chart3"/>
    <dgm:cxn modelId="{C25F7FDF-2327-41CC-B05F-0F52CE79255C}" type="presParOf" srcId="{C6A5E9A3-2648-4497-989C-0751DC76312F}" destId="{CA64E953-530E-4545-9019-FF441D8290B3}" srcOrd="0" destOrd="0" presId="urn:microsoft.com/office/officeart/2005/8/layout/chart3"/>
    <dgm:cxn modelId="{3755E3C5-A096-41CC-A73A-E18FD9A0E36B}" type="presParOf" srcId="{C6A5E9A3-2648-4497-989C-0751DC76312F}" destId="{0A2417C3-6DFF-44C9-BF55-5568DCC0298B}" srcOrd="1" destOrd="0" presId="urn:microsoft.com/office/officeart/2005/8/layout/chart3"/>
    <dgm:cxn modelId="{3F6FCC16-1CB3-496F-ABCE-D4D6D165EADB}" type="presParOf" srcId="{C6A5E9A3-2648-4497-989C-0751DC76312F}" destId="{26437E69-2B07-4CBB-9AD1-5DFCAC20FA6C}" srcOrd="2" destOrd="0" presId="urn:microsoft.com/office/officeart/2005/8/layout/chart3"/>
    <dgm:cxn modelId="{4F32154D-6AC0-4E7F-8479-D645968C1FA3}" type="presParOf" srcId="{C6A5E9A3-2648-4497-989C-0751DC76312F}" destId="{CC8E0DF2-2505-45F3-A286-0F97D5F3416C}" srcOrd="3" destOrd="0" presId="urn:microsoft.com/office/officeart/2005/8/layout/chart3"/>
    <dgm:cxn modelId="{1AACD1F4-6990-4E55-A4D4-919BDF6676C8}" type="presParOf" srcId="{C6A5E9A3-2648-4497-989C-0751DC76312F}" destId="{53FD7D0A-C87C-4280-945F-65C10C3EE139}" srcOrd="4" destOrd="0" presId="urn:microsoft.com/office/officeart/2005/8/layout/chart3"/>
    <dgm:cxn modelId="{5335C2DD-A3CA-4B90-8A19-92A7DE1D74FF}" type="presParOf" srcId="{C6A5E9A3-2648-4497-989C-0751DC76312F}" destId="{DC23E4D8-A43A-4AF9-A0BC-401FCF635738}" srcOrd="5" destOrd="0" presId="urn:microsoft.com/office/officeart/2005/8/layout/chart3"/>
    <dgm:cxn modelId="{01AD1B51-4671-4FA6-B388-4E40FC641398}" type="presParOf" srcId="{C6A5E9A3-2648-4497-989C-0751DC76312F}" destId="{BBE48FA2-6163-428F-95EA-A2F9438E998E}" srcOrd="6" destOrd="0" presId="urn:microsoft.com/office/officeart/2005/8/layout/chart3"/>
    <dgm:cxn modelId="{054ED7F1-3D3E-42A7-ADA3-DA85C755B8A4}" type="presParOf" srcId="{C6A5E9A3-2648-4497-989C-0751DC76312F}" destId="{C42EA25E-E202-444A-904B-BEFDF8211967}" srcOrd="7" destOrd="0" presId="urn:microsoft.com/office/officeart/2005/8/layout/chart3"/>
    <dgm:cxn modelId="{18B2D989-0B67-42FD-8857-3ACF1D6F62E5}" type="presParOf" srcId="{C6A5E9A3-2648-4497-989C-0751DC76312F}" destId="{B53DE27E-ACF1-4A9F-B023-313845E259A1}" srcOrd="8" destOrd="0" presId="urn:microsoft.com/office/officeart/2005/8/layout/chart3"/>
    <dgm:cxn modelId="{2C1CF054-0AAF-4B51-92C4-412FC60C4BAC}" type="presParOf" srcId="{C6A5E9A3-2648-4497-989C-0751DC76312F}" destId="{8B1DE695-2A69-4DF7-B61B-68BDB17A3F71}"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85186F-8D3B-4041-BADC-C4F885C9E9B4}"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97394F41-6AD9-4BA7-B0B0-1C7DCB71E54D}">
      <dgm:prSet/>
      <dgm:spPr/>
      <dgm:t>
        <a:bodyPr/>
        <a:lstStyle/>
        <a:p>
          <a:r>
            <a:rPr lang="en-US" b="1" i="0" smtClean="0"/>
            <a:t>File attributes</a:t>
          </a:r>
          <a:r>
            <a:rPr lang="en-US" b="0" i="0" smtClean="0"/>
            <a:t> are settings associated with computer files that grant or deny certain rights to how a user or the operating system can access that file. </a:t>
          </a:r>
          <a:endParaRPr lang="en-US"/>
        </a:p>
      </dgm:t>
    </dgm:pt>
    <dgm:pt modelId="{77C61E3B-C6A5-4BA5-837F-35847E487CF1}" type="parTrans" cxnId="{AA2DE147-B539-41C0-8A77-283DA2266319}">
      <dgm:prSet/>
      <dgm:spPr/>
      <dgm:t>
        <a:bodyPr/>
        <a:lstStyle/>
        <a:p>
          <a:endParaRPr lang="en-US"/>
        </a:p>
      </dgm:t>
    </dgm:pt>
    <dgm:pt modelId="{B823D3F9-C905-4051-AE8A-5B8CCF6B5366}" type="sibTrans" cxnId="{AA2DE147-B539-41C0-8A77-283DA2266319}">
      <dgm:prSet/>
      <dgm:spPr/>
      <dgm:t>
        <a:bodyPr/>
        <a:lstStyle/>
        <a:p>
          <a:endParaRPr lang="en-US"/>
        </a:p>
      </dgm:t>
    </dgm:pt>
    <dgm:pt modelId="{00EDA249-4AF0-476C-BF80-03961E09D31F}" type="pres">
      <dgm:prSet presAssocID="{3D85186F-8D3B-4041-BADC-C4F885C9E9B4}" presName="composite" presStyleCnt="0">
        <dgm:presLayoutVars>
          <dgm:chMax val="1"/>
          <dgm:dir/>
          <dgm:resizeHandles val="exact"/>
        </dgm:presLayoutVars>
      </dgm:prSet>
      <dgm:spPr/>
      <dgm:t>
        <a:bodyPr/>
        <a:lstStyle/>
        <a:p>
          <a:endParaRPr lang="en-US"/>
        </a:p>
      </dgm:t>
    </dgm:pt>
    <dgm:pt modelId="{4FAA6D11-F715-4622-B070-D821BB61E90A}" type="pres">
      <dgm:prSet presAssocID="{3D85186F-8D3B-4041-BADC-C4F885C9E9B4}" presName="radial" presStyleCnt="0">
        <dgm:presLayoutVars>
          <dgm:animLvl val="ctr"/>
        </dgm:presLayoutVars>
      </dgm:prSet>
      <dgm:spPr/>
    </dgm:pt>
    <dgm:pt modelId="{7D682ED8-EFC9-4B6F-97E1-241DA2D0C039}" type="pres">
      <dgm:prSet presAssocID="{97394F41-6AD9-4BA7-B0B0-1C7DCB71E54D}" presName="centerShape" presStyleLbl="vennNode1" presStyleIdx="0" presStyleCnt="1"/>
      <dgm:spPr/>
      <dgm:t>
        <a:bodyPr/>
        <a:lstStyle/>
        <a:p>
          <a:endParaRPr lang="en-US"/>
        </a:p>
      </dgm:t>
    </dgm:pt>
  </dgm:ptLst>
  <dgm:cxnLst>
    <dgm:cxn modelId="{448A40CE-1CDB-4DCA-894A-9E1799B31375}" type="presOf" srcId="{3D85186F-8D3B-4041-BADC-C4F885C9E9B4}" destId="{00EDA249-4AF0-476C-BF80-03961E09D31F}" srcOrd="0" destOrd="0" presId="urn:microsoft.com/office/officeart/2005/8/layout/radial3"/>
    <dgm:cxn modelId="{41BE20C0-5DB9-493B-89CF-75DA4974C90F}" type="presOf" srcId="{97394F41-6AD9-4BA7-B0B0-1C7DCB71E54D}" destId="{7D682ED8-EFC9-4B6F-97E1-241DA2D0C039}" srcOrd="0" destOrd="0" presId="urn:microsoft.com/office/officeart/2005/8/layout/radial3"/>
    <dgm:cxn modelId="{AA2DE147-B539-41C0-8A77-283DA2266319}" srcId="{3D85186F-8D3B-4041-BADC-C4F885C9E9B4}" destId="{97394F41-6AD9-4BA7-B0B0-1C7DCB71E54D}" srcOrd="0" destOrd="0" parTransId="{77C61E3B-C6A5-4BA5-837F-35847E487CF1}" sibTransId="{B823D3F9-C905-4051-AE8A-5B8CCF6B5366}"/>
    <dgm:cxn modelId="{CE34A3E3-BBA0-4693-91FC-5A7D33804754}" type="presParOf" srcId="{00EDA249-4AF0-476C-BF80-03961E09D31F}" destId="{4FAA6D11-F715-4622-B070-D821BB61E90A}" srcOrd="0" destOrd="0" presId="urn:microsoft.com/office/officeart/2005/8/layout/radial3"/>
    <dgm:cxn modelId="{0B49CCDF-5696-4408-95BE-338A5FAE0530}" type="presParOf" srcId="{4FAA6D11-F715-4622-B070-D821BB61E90A}" destId="{7D682ED8-EFC9-4B6F-97E1-241DA2D0C039}" srcOrd="0"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D41C8A6-61F2-4633-981F-D29D564DF704}" type="doc">
      <dgm:prSet loTypeId="urn:microsoft.com/office/officeart/2005/8/layout/pyramid2" loCatId="list" qsTypeId="urn:microsoft.com/office/officeart/2005/8/quickstyle/simple1" qsCatId="simple" csTypeId="urn:microsoft.com/office/officeart/2005/8/colors/accent2_5" csCatId="accent2" phldr="1"/>
      <dgm:spPr/>
    </dgm:pt>
    <dgm:pt modelId="{561C2A43-CB1C-48B9-B1C2-442ADC3BDEB1}">
      <dgm:prSet phldrT="[Text]"/>
      <dgm:spPr/>
      <dgm:t>
        <a:bodyPr/>
        <a:lstStyle/>
        <a:p>
          <a:r>
            <a:rPr lang="en-US" dirty="0" smtClean="0">
              <a:solidFill>
                <a:srgbClr val="0070C0"/>
              </a:solidFill>
            </a:rPr>
            <a:t>Read only</a:t>
          </a:r>
          <a:endParaRPr lang="en-US" dirty="0">
            <a:solidFill>
              <a:srgbClr val="0070C0"/>
            </a:solidFill>
          </a:endParaRPr>
        </a:p>
      </dgm:t>
    </dgm:pt>
    <dgm:pt modelId="{406F8418-5C7E-4C10-BF50-C28C01E0D0EE}" type="parTrans" cxnId="{D10608BB-432B-4F77-B2BB-1C8C92A63DCA}">
      <dgm:prSet/>
      <dgm:spPr/>
      <dgm:t>
        <a:bodyPr/>
        <a:lstStyle/>
        <a:p>
          <a:endParaRPr lang="en-US"/>
        </a:p>
      </dgm:t>
    </dgm:pt>
    <dgm:pt modelId="{226A14DA-9EE0-4752-A647-83AE886F0D59}" type="sibTrans" cxnId="{D10608BB-432B-4F77-B2BB-1C8C92A63DCA}">
      <dgm:prSet/>
      <dgm:spPr/>
      <dgm:t>
        <a:bodyPr/>
        <a:lstStyle/>
        <a:p>
          <a:endParaRPr lang="en-US"/>
        </a:p>
      </dgm:t>
    </dgm:pt>
    <dgm:pt modelId="{4A20573C-82B0-4E78-96F8-790F97C95C73}">
      <dgm:prSet phldrT="[Text]"/>
      <dgm:spPr/>
      <dgm:t>
        <a:bodyPr/>
        <a:lstStyle/>
        <a:p>
          <a:r>
            <a:rPr lang="en-US" dirty="0" smtClean="0">
              <a:solidFill>
                <a:srgbClr val="0070C0"/>
              </a:solidFill>
            </a:rPr>
            <a:t>Hidden</a:t>
          </a:r>
          <a:r>
            <a:rPr lang="en-US" dirty="0" smtClean="0"/>
            <a:t> </a:t>
          </a:r>
          <a:endParaRPr lang="en-US" dirty="0"/>
        </a:p>
      </dgm:t>
    </dgm:pt>
    <dgm:pt modelId="{8CF49452-EF4C-48A7-B03B-277AB12D2DA6}" type="parTrans" cxnId="{CA0B2B91-A4D9-48C4-959B-152BAEA0D92D}">
      <dgm:prSet/>
      <dgm:spPr/>
      <dgm:t>
        <a:bodyPr/>
        <a:lstStyle/>
        <a:p>
          <a:endParaRPr lang="en-US"/>
        </a:p>
      </dgm:t>
    </dgm:pt>
    <dgm:pt modelId="{C0AEBECA-3D93-41DB-92B6-117ACEB5DB13}" type="sibTrans" cxnId="{CA0B2B91-A4D9-48C4-959B-152BAEA0D92D}">
      <dgm:prSet/>
      <dgm:spPr/>
      <dgm:t>
        <a:bodyPr/>
        <a:lstStyle/>
        <a:p>
          <a:endParaRPr lang="en-US"/>
        </a:p>
      </dgm:t>
    </dgm:pt>
    <dgm:pt modelId="{97BF4A51-48E3-4078-ACF2-08E0A6A92C58}">
      <dgm:prSet phldrT="[Text]"/>
      <dgm:spPr/>
      <dgm:t>
        <a:bodyPr/>
        <a:lstStyle/>
        <a:p>
          <a:r>
            <a:rPr lang="en-US" dirty="0" smtClean="0">
              <a:solidFill>
                <a:srgbClr val="0070C0"/>
              </a:solidFill>
            </a:rPr>
            <a:t>System</a:t>
          </a:r>
          <a:endParaRPr lang="en-US" dirty="0">
            <a:solidFill>
              <a:srgbClr val="0070C0"/>
            </a:solidFill>
          </a:endParaRPr>
        </a:p>
      </dgm:t>
    </dgm:pt>
    <dgm:pt modelId="{0D35D459-CC79-4E1C-B187-FCF22CAE6543}" type="parTrans" cxnId="{4127B343-FE76-4E80-B82C-EDB8578EB686}">
      <dgm:prSet/>
      <dgm:spPr/>
      <dgm:t>
        <a:bodyPr/>
        <a:lstStyle/>
        <a:p>
          <a:endParaRPr lang="en-US"/>
        </a:p>
      </dgm:t>
    </dgm:pt>
    <dgm:pt modelId="{23657BF4-8AFC-4256-B2D8-90F19020F890}" type="sibTrans" cxnId="{4127B343-FE76-4E80-B82C-EDB8578EB686}">
      <dgm:prSet/>
      <dgm:spPr/>
      <dgm:t>
        <a:bodyPr/>
        <a:lstStyle/>
        <a:p>
          <a:endParaRPr lang="en-US"/>
        </a:p>
      </dgm:t>
    </dgm:pt>
    <dgm:pt modelId="{AE36B0F5-A9BB-434D-B1DD-29EB319082FD}">
      <dgm:prSet phldrT="[Text]"/>
      <dgm:spPr/>
      <dgm:t>
        <a:bodyPr/>
        <a:lstStyle/>
        <a:p>
          <a:r>
            <a:rPr lang="en-US" dirty="0" smtClean="0">
              <a:solidFill>
                <a:srgbClr val="0070C0"/>
              </a:solidFill>
            </a:rPr>
            <a:t>Archive</a:t>
          </a:r>
          <a:endParaRPr lang="en-US" dirty="0">
            <a:solidFill>
              <a:srgbClr val="0070C0"/>
            </a:solidFill>
          </a:endParaRPr>
        </a:p>
      </dgm:t>
    </dgm:pt>
    <dgm:pt modelId="{6990DE12-317D-447A-9EF5-5BFF9F205F9F}" type="parTrans" cxnId="{B5BD8D90-156E-4979-8E88-44C5B708449D}">
      <dgm:prSet/>
      <dgm:spPr/>
      <dgm:t>
        <a:bodyPr/>
        <a:lstStyle/>
        <a:p>
          <a:endParaRPr lang="en-US"/>
        </a:p>
      </dgm:t>
    </dgm:pt>
    <dgm:pt modelId="{3A444829-12E9-42E8-8315-010F38C398F7}" type="sibTrans" cxnId="{B5BD8D90-156E-4979-8E88-44C5B708449D}">
      <dgm:prSet/>
      <dgm:spPr/>
      <dgm:t>
        <a:bodyPr/>
        <a:lstStyle/>
        <a:p>
          <a:endParaRPr lang="en-US"/>
        </a:p>
      </dgm:t>
    </dgm:pt>
    <dgm:pt modelId="{569AEA9B-B032-4F68-BF23-0CAB6692FB75}" type="pres">
      <dgm:prSet presAssocID="{ED41C8A6-61F2-4633-981F-D29D564DF704}" presName="compositeShape" presStyleCnt="0">
        <dgm:presLayoutVars>
          <dgm:dir/>
          <dgm:resizeHandles/>
        </dgm:presLayoutVars>
      </dgm:prSet>
      <dgm:spPr/>
    </dgm:pt>
    <dgm:pt modelId="{BD81B861-A93A-4813-BA84-B0E3E853E305}" type="pres">
      <dgm:prSet presAssocID="{ED41C8A6-61F2-4633-981F-D29D564DF704}" presName="pyramid" presStyleLbl="node1" presStyleIdx="0" presStyleCnt="1" custLinFactNeighborX="34714" custLinFactNeighborY="13281"/>
      <dgm:spPr/>
    </dgm:pt>
    <dgm:pt modelId="{94F26746-D647-4C31-A006-4DEE283592E6}" type="pres">
      <dgm:prSet presAssocID="{ED41C8A6-61F2-4633-981F-D29D564DF704}" presName="theList" presStyleCnt="0"/>
      <dgm:spPr/>
    </dgm:pt>
    <dgm:pt modelId="{B678E0EC-966B-41EF-82A7-81FBA932A9E2}" type="pres">
      <dgm:prSet presAssocID="{561C2A43-CB1C-48B9-B1C2-442ADC3BDEB1}" presName="aNode" presStyleLbl="fgAcc1" presStyleIdx="0" presStyleCnt="4">
        <dgm:presLayoutVars>
          <dgm:bulletEnabled val="1"/>
        </dgm:presLayoutVars>
      </dgm:prSet>
      <dgm:spPr/>
      <dgm:t>
        <a:bodyPr/>
        <a:lstStyle/>
        <a:p>
          <a:endParaRPr lang="en-US"/>
        </a:p>
      </dgm:t>
    </dgm:pt>
    <dgm:pt modelId="{15EA043E-05EF-4DFF-AC56-830820280C75}" type="pres">
      <dgm:prSet presAssocID="{561C2A43-CB1C-48B9-B1C2-442ADC3BDEB1}" presName="aSpace" presStyleCnt="0"/>
      <dgm:spPr/>
    </dgm:pt>
    <dgm:pt modelId="{1550D04B-5D42-4E59-B1BD-F2383B4A9739}" type="pres">
      <dgm:prSet presAssocID="{4A20573C-82B0-4E78-96F8-790F97C95C73}" presName="aNode" presStyleLbl="fgAcc1" presStyleIdx="1" presStyleCnt="4">
        <dgm:presLayoutVars>
          <dgm:bulletEnabled val="1"/>
        </dgm:presLayoutVars>
      </dgm:prSet>
      <dgm:spPr/>
      <dgm:t>
        <a:bodyPr/>
        <a:lstStyle/>
        <a:p>
          <a:endParaRPr lang="en-US"/>
        </a:p>
      </dgm:t>
    </dgm:pt>
    <dgm:pt modelId="{BB4F103A-428D-4A2E-ABCE-036C1087E868}" type="pres">
      <dgm:prSet presAssocID="{4A20573C-82B0-4E78-96F8-790F97C95C73}" presName="aSpace" presStyleCnt="0"/>
      <dgm:spPr/>
    </dgm:pt>
    <dgm:pt modelId="{89221519-F2DD-4348-A962-ADF135C5E87F}" type="pres">
      <dgm:prSet presAssocID="{97BF4A51-48E3-4078-ACF2-08E0A6A92C58}" presName="aNode" presStyleLbl="fgAcc1" presStyleIdx="2" presStyleCnt="4">
        <dgm:presLayoutVars>
          <dgm:bulletEnabled val="1"/>
        </dgm:presLayoutVars>
      </dgm:prSet>
      <dgm:spPr/>
      <dgm:t>
        <a:bodyPr/>
        <a:lstStyle/>
        <a:p>
          <a:endParaRPr lang="en-US"/>
        </a:p>
      </dgm:t>
    </dgm:pt>
    <dgm:pt modelId="{EDEB7AA4-1D03-42C9-AC1F-D5556B399EA7}" type="pres">
      <dgm:prSet presAssocID="{97BF4A51-48E3-4078-ACF2-08E0A6A92C58}" presName="aSpace" presStyleCnt="0"/>
      <dgm:spPr/>
    </dgm:pt>
    <dgm:pt modelId="{A0134B59-BD77-480A-9EAC-1F6E9DB3BCA7}" type="pres">
      <dgm:prSet presAssocID="{AE36B0F5-A9BB-434D-B1DD-29EB319082FD}" presName="aNode" presStyleLbl="fgAcc1" presStyleIdx="3" presStyleCnt="4">
        <dgm:presLayoutVars>
          <dgm:bulletEnabled val="1"/>
        </dgm:presLayoutVars>
      </dgm:prSet>
      <dgm:spPr/>
      <dgm:t>
        <a:bodyPr/>
        <a:lstStyle/>
        <a:p>
          <a:endParaRPr lang="en-US"/>
        </a:p>
      </dgm:t>
    </dgm:pt>
    <dgm:pt modelId="{2F8C9F10-CE43-4872-9588-D3A98A744464}" type="pres">
      <dgm:prSet presAssocID="{AE36B0F5-A9BB-434D-B1DD-29EB319082FD}" presName="aSpace" presStyleCnt="0"/>
      <dgm:spPr/>
    </dgm:pt>
  </dgm:ptLst>
  <dgm:cxnLst>
    <dgm:cxn modelId="{EB5069D4-47F1-4785-8FD8-3D135ED4BDF6}" type="presOf" srcId="{561C2A43-CB1C-48B9-B1C2-442ADC3BDEB1}" destId="{B678E0EC-966B-41EF-82A7-81FBA932A9E2}" srcOrd="0" destOrd="0" presId="urn:microsoft.com/office/officeart/2005/8/layout/pyramid2"/>
    <dgm:cxn modelId="{CA0B2B91-A4D9-48C4-959B-152BAEA0D92D}" srcId="{ED41C8A6-61F2-4633-981F-D29D564DF704}" destId="{4A20573C-82B0-4E78-96F8-790F97C95C73}" srcOrd="1" destOrd="0" parTransId="{8CF49452-EF4C-48A7-B03B-277AB12D2DA6}" sibTransId="{C0AEBECA-3D93-41DB-92B6-117ACEB5DB13}"/>
    <dgm:cxn modelId="{D10608BB-432B-4F77-B2BB-1C8C92A63DCA}" srcId="{ED41C8A6-61F2-4633-981F-D29D564DF704}" destId="{561C2A43-CB1C-48B9-B1C2-442ADC3BDEB1}" srcOrd="0" destOrd="0" parTransId="{406F8418-5C7E-4C10-BF50-C28C01E0D0EE}" sibTransId="{226A14DA-9EE0-4752-A647-83AE886F0D59}"/>
    <dgm:cxn modelId="{B5BD8D90-156E-4979-8E88-44C5B708449D}" srcId="{ED41C8A6-61F2-4633-981F-D29D564DF704}" destId="{AE36B0F5-A9BB-434D-B1DD-29EB319082FD}" srcOrd="3" destOrd="0" parTransId="{6990DE12-317D-447A-9EF5-5BFF9F205F9F}" sibTransId="{3A444829-12E9-42E8-8315-010F38C398F7}"/>
    <dgm:cxn modelId="{1C1B2EEA-95F6-48D0-97F6-3BCB620B2E97}" type="presOf" srcId="{AE36B0F5-A9BB-434D-B1DD-29EB319082FD}" destId="{A0134B59-BD77-480A-9EAC-1F6E9DB3BCA7}" srcOrd="0" destOrd="0" presId="urn:microsoft.com/office/officeart/2005/8/layout/pyramid2"/>
    <dgm:cxn modelId="{AF5D0C8F-9078-44F6-8418-4F6A3B044E90}" type="presOf" srcId="{4A20573C-82B0-4E78-96F8-790F97C95C73}" destId="{1550D04B-5D42-4E59-B1BD-F2383B4A9739}" srcOrd="0" destOrd="0" presId="urn:microsoft.com/office/officeart/2005/8/layout/pyramid2"/>
    <dgm:cxn modelId="{0E1EB239-4A55-4296-A37F-F27EABAE3A37}" type="presOf" srcId="{97BF4A51-48E3-4078-ACF2-08E0A6A92C58}" destId="{89221519-F2DD-4348-A962-ADF135C5E87F}" srcOrd="0" destOrd="0" presId="urn:microsoft.com/office/officeart/2005/8/layout/pyramid2"/>
    <dgm:cxn modelId="{4127B343-FE76-4E80-B82C-EDB8578EB686}" srcId="{ED41C8A6-61F2-4633-981F-D29D564DF704}" destId="{97BF4A51-48E3-4078-ACF2-08E0A6A92C58}" srcOrd="2" destOrd="0" parTransId="{0D35D459-CC79-4E1C-B187-FCF22CAE6543}" sibTransId="{23657BF4-8AFC-4256-B2D8-90F19020F890}"/>
    <dgm:cxn modelId="{2BF122F3-4D22-403C-80B3-57BCA0C49376}" type="presOf" srcId="{ED41C8A6-61F2-4633-981F-D29D564DF704}" destId="{569AEA9B-B032-4F68-BF23-0CAB6692FB75}" srcOrd="0" destOrd="0" presId="urn:microsoft.com/office/officeart/2005/8/layout/pyramid2"/>
    <dgm:cxn modelId="{9BBBEF56-2EEC-4EBC-BE08-806E8638F451}" type="presParOf" srcId="{569AEA9B-B032-4F68-BF23-0CAB6692FB75}" destId="{BD81B861-A93A-4813-BA84-B0E3E853E305}" srcOrd="0" destOrd="0" presId="urn:microsoft.com/office/officeart/2005/8/layout/pyramid2"/>
    <dgm:cxn modelId="{AE8FF98B-B2B2-4D6E-83BD-95E7BE72DE82}" type="presParOf" srcId="{569AEA9B-B032-4F68-BF23-0CAB6692FB75}" destId="{94F26746-D647-4C31-A006-4DEE283592E6}" srcOrd="1" destOrd="0" presId="urn:microsoft.com/office/officeart/2005/8/layout/pyramid2"/>
    <dgm:cxn modelId="{9FF0BD56-27B3-47DD-8549-1EA497DB5A76}" type="presParOf" srcId="{94F26746-D647-4C31-A006-4DEE283592E6}" destId="{B678E0EC-966B-41EF-82A7-81FBA932A9E2}" srcOrd="0" destOrd="0" presId="urn:microsoft.com/office/officeart/2005/8/layout/pyramid2"/>
    <dgm:cxn modelId="{4B6A0A31-4B7F-4E74-B7DE-5127F97CB61E}" type="presParOf" srcId="{94F26746-D647-4C31-A006-4DEE283592E6}" destId="{15EA043E-05EF-4DFF-AC56-830820280C75}" srcOrd="1" destOrd="0" presId="urn:microsoft.com/office/officeart/2005/8/layout/pyramid2"/>
    <dgm:cxn modelId="{B8F72717-95BC-4F27-A7C5-C15FBC3CA4C0}" type="presParOf" srcId="{94F26746-D647-4C31-A006-4DEE283592E6}" destId="{1550D04B-5D42-4E59-B1BD-F2383B4A9739}" srcOrd="2" destOrd="0" presId="urn:microsoft.com/office/officeart/2005/8/layout/pyramid2"/>
    <dgm:cxn modelId="{FEECB016-CFA2-4EEF-8FFB-D7375F9F92D7}" type="presParOf" srcId="{94F26746-D647-4C31-A006-4DEE283592E6}" destId="{BB4F103A-428D-4A2E-ABCE-036C1087E868}" srcOrd="3" destOrd="0" presId="urn:microsoft.com/office/officeart/2005/8/layout/pyramid2"/>
    <dgm:cxn modelId="{D31777BB-1F44-49AF-A94F-3DEF5DAF17FF}" type="presParOf" srcId="{94F26746-D647-4C31-A006-4DEE283592E6}" destId="{89221519-F2DD-4348-A962-ADF135C5E87F}" srcOrd="4" destOrd="0" presId="urn:microsoft.com/office/officeart/2005/8/layout/pyramid2"/>
    <dgm:cxn modelId="{2FBA5176-4090-4402-B5AF-5050D34F33A3}" type="presParOf" srcId="{94F26746-D647-4C31-A006-4DEE283592E6}" destId="{EDEB7AA4-1D03-42C9-AC1F-D5556B399EA7}" srcOrd="5" destOrd="0" presId="urn:microsoft.com/office/officeart/2005/8/layout/pyramid2"/>
    <dgm:cxn modelId="{1A331851-F342-4FE7-8558-B24080B04AD4}" type="presParOf" srcId="{94F26746-D647-4C31-A006-4DEE283592E6}" destId="{A0134B59-BD77-480A-9EAC-1F6E9DB3BCA7}" srcOrd="6" destOrd="0" presId="urn:microsoft.com/office/officeart/2005/8/layout/pyramid2"/>
    <dgm:cxn modelId="{20852A33-9DF1-4874-BAE5-77DA0A98A791}" type="presParOf" srcId="{94F26746-D647-4C31-A006-4DEE283592E6}" destId="{2F8C9F10-CE43-4872-9588-D3A98A744464}" srcOrd="7"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FDB484E-2B0D-4B10-8E4F-FBB625EA6DA7}" type="doc">
      <dgm:prSet loTypeId="urn:microsoft.com/office/officeart/2008/layout/VerticalCircleList" loCatId="list" qsTypeId="urn:microsoft.com/office/officeart/2005/8/quickstyle/simple1" qsCatId="simple" csTypeId="urn:microsoft.com/office/officeart/2005/8/colors/accent2_2" csCatId="accent2" phldr="1"/>
      <dgm:spPr/>
      <dgm:t>
        <a:bodyPr/>
        <a:lstStyle/>
        <a:p>
          <a:endParaRPr lang="en-US"/>
        </a:p>
      </dgm:t>
    </dgm:pt>
    <dgm:pt modelId="{0AD5C8CE-EDF7-44BD-A9D6-F115C6AF3208}">
      <dgm:prSet phldrT="[Text]"/>
      <dgm:spPr/>
      <dgm:t>
        <a:bodyPr/>
        <a:lstStyle/>
        <a:p>
          <a:r>
            <a:rPr lang="en-US" dirty="0" smtClean="0"/>
            <a:t>Disk File System	</a:t>
          </a:r>
          <a:endParaRPr lang="en-US" dirty="0"/>
        </a:p>
      </dgm:t>
    </dgm:pt>
    <dgm:pt modelId="{34C43820-E152-4693-8FDB-EE1EF1C7F5EC}" type="parTrans" cxnId="{F03F0CA9-A42D-4EC7-9F78-095CD97C582E}">
      <dgm:prSet/>
      <dgm:spPr/>
      <dgm:t>
        <a:bodyPr/>
        <a:lstStyle/>
        <a:p>
          <a:endParaRPr lang="en-US"/>
        </a:p>
      </dgm:t>
    </dgm:pt>
    <dgm:pt modelId="{95507C97-0588-48BD-B53F-7B02CEAC7440}" type="sibTrans" cxnId="{F03F0CA9-A42D-4EC7-9F78-095CD97C582E}">
      <dgm:prSet/>
      <dgm:spPr/>
      <dgm:t>
        <a:bodyPr/>
        <a:lstStyle/>
        <a:p>
          <a:endParaRPr lang="en-US"/>
        </a:p>
      </dgm:t>
    </dgm:pt>
    <dgm:pt modelId="{F00F8668-05BC-4A8C-91A7-F3D0108E34A2}">
      <dgm:prSet phldrT="[Text]"/>
      <dgm:spPr/>
      <dgm:t>
        <a:bodyPr/>
        <a:lstStyle/>
        <a:p>
          <a:r>
            <a:rPr lang="en-US" dirty="0" smtClean="0"/>
            <a:t>Optical Disks</a:t>
          </a:r>
        </a:p>
      </dgm:t>
    </dgm:pt>
    <dgm:pt modelId="{76FB1A51-B152-4ACD-9AF4-78E962C3086B}" type="parTrans" cxnId="{8098B12F-7B7C-4806-873D-41002808F40B}">
      <dgm:prSet/>
      <dgm:spPr/>
      <dgm:t>
        <a:bodyPr/>
        <a:lstStyle/>
        <a:p>
          <a:endParaRPr lang="en-US"/>
        </a:p>
      </dgm:t>
    </dgm:pt>
    <dgm:pt modelId="{447ADFCB-CB0B-48A2-A3B6-7717C88FA60B}" type="sibTrans" cxnId="{8098B12F-7B7C-4806-873D-41002808F40B}">
      <dgm:prSet/>
      <dgm:spPr/>
      <dgm:t>
        <a:bodyPr/>
        <a:lstStyle/>
        <a:p>
          <a:endParaRPr lang="en-US"/>
        </a:p>
      </dgm:t>
    </dgm:pt>
    <dgm:pt modelId="{C8EC9CB2-D26C-4F00-9CA6-ECA06634564B}">
      <dgm:prSet phldrT="[Text]"/>
      <dgm:spPr/>
      <dgm:t>
        <a:bodyPr/>
        <a:lstStyle/>
        <a:p>
          <a:r>
            <a:rPr lang="en-US" dirty="0" smtClean="0"/>
            <a:t>Flash File System</a:t>
          </a:r>
        </a:p>
      </dgm:t>
    </dgm:pt>
    <dgm:pt modelId="{C47A0DF8-DDEA-409E-9DFF-55D755F9CD59}" type="parTrans" cxnId="{E770F52B-858A-459E-8C94-6F6E9DECB83E}">
      <dgm:prSet/>
      <dgm:spPr/>
      <dgm:t>
        <a:bodyPr/>
        <a:lstStyle/>
        <a:p>
          <a:endParaRPr lang="en-US"/>
        </a:p>
      </dgm:t>
    </dgm:pt>
    <dgm:pt modelId="{F19EBFA7-5591-4C99-B07D-C73F366BB557}" type="sibTrans" cxnId="{E770F52B-858A-459E-8C94-6F6E9DECB83E}">
      <dgm:prSet/>
      <dgm:spPr/>
      <dgm:t>
        <a:bodyPr/>
        <a:lstStyle/>
        <a:p>
          <a:endParaRPr lang="en-US"/>
        </a:p>
      </dgm:t>
    </dgm:pt>
    <dgm:pt modelId="{4A80F64E-58C9-44A0-860F-9E13A4CF0042}">
      <dgm:prSet phldrT="[Text]"/>
      <dgm:spPr/>
      <dgm:t>
        <a:bodyPr/>
        <a:lstStyle/>
        <a:p>
          <a:r>
            <a:rPr lang="en-US" dirty="0" smtClean="0"/>
            <a:t>Tape File System</a:t>
          </a:r>
        </a:p>
      </dgm:t>
    </dgm:pt>
    <dgm:pt modelId="{192DB7B5-C4ED-4F62-9618-9F5C7F683916}" type="parTrans" cxnId="{70956481-A500-444A-9D0C-3C8B32CE6BA8}">
      <dgm:prSet/>
      <dgm:spPr/>
      <dgm:t>
        <a:bodyPr/>
        <a:lstStyle/>
        <a:p>
          <a:endParaRPr lang="en-US"/>
        </a:p>
      </dgm:t>
    </dgm:pt>
    <dgm:pt modelId="{4C628DB6-25E8-4D5D-B19C-6BB0B9BD5848}" type="sibTrans" cxnId="{70956481-A500-444A-9D0C-3C8B32CE6BA8}">
      <dgm:prSet/>
      <dgm:spPr/>
      <dgm:t>
        <a:bodyPr/>
        <a:lstStyle/>
        <a:p>
          <a:endParaRPr lang="en-US"/>
        </a:p>
      </dgm:t>
    </dgm:pt>
    <dgm:pt modelId="{5217720E-3EE7-4CE2-9097-9018B5E1F991}">
      <dgm:prSet phldrT="[Text]"/>
      <dgm:spPr/>
      <dgm:t>
        <a:bodyPr/>
        <a:lstStyle/>
        <a:p>
          <a:r>
            <a:rPr lang="en-US" dirty="0" smtClean="0"/>
            <a:t>Database File System</a:t>
          </a:r>
        </a:p>
      </dgm:t>
    </dgm:pt>
    <dgm:pt modelId="{7ED662E9-189F-42E1-8C0E-4E0793861C05}" type="parTrans" cxnId="{01E75DDC-AD8C-40E7-856C-D43787F1CE6E}">
      <dgm:prSet/>
      <dgm:spPr/>
      <dgm:t>
        <a:bodyPr/>
        <a:lstStyle/>
        <a:p>
          <a:endParaRPr lang="en-US"/>
        </a:p>
      </dgm:t>
    </dgm:pt>
    <dgm:pt modelId="{FEBA6B92-D744-40D5-A960-329E60F1E7B3}" type="sibTrans" cxnId="{01E75DDC-AD8C-40E7-856C-D43787F1CE6E}">
      <dgm:prSet/>
      <dgm:spPr/>
      <dgm:t>
        <a:bodyPr/>
        <a:lstStyle/>
        <a:p>
          <a:endParaRPr lang="en-US"/>
        </a:p>
      </dgm:t>
    </dgm:pt>
    <dgm:pt modelId="{3C8EA735-486B-426F-BA7F-ED7DD49FB8DA}">
      <dgm:prSet phldrT="[Text]"/>
      <dgm:spPr/>
      <dgm:t>
        <a:bodyPr/>
        <a:lstStyle/>
        <a:p>
          <a:r>
            <a:rPr lang="en-US" dirty="0" smtClean="0"/>
            <a:t>Network File System</a:t>
          </a:r>
        </a:p>
      </dgm:t>
    </dgm:pt>
    <dgm:pt modelId="{570BD08C-88F2-4838-8D07-6D2638D54ED6}" type="parTrans" cxnId="{B4B5D970-54EF-4B2A-98EF-EB60FE7F98D8}">
      <dgm:prSet/>
      <dgm:spPr/>
      <dgm:t>
        <a:bodyPr/>
        <a:lstStyle/>
        <a:p>
          <a:endParaRPr lang="en-US"/>
        </a:p>
      </dgm:t>
    </dgm:pt>
    <dgm:pt modelId="{9C64190F-DA1F-4374-B310-788A0F1FC833}" type="sibTrans" cxnId="{B4B5D970-54EF-4B2A-98EF-EB60FE7F98D8}">
      <dgm:prSet/>
      <dgm:spPr/>
      <dgm:t>
        <a:bodyPr/>
        <a:lstStyle/>
        <a:p>
          <a:endParaRPr lang="en-US"/>
        </a:p>
      </dgm:t>
    </dgm:pt>
    <dgm:pt modelId="{966EAB2E-2E7B-4F3F-8373-6EB63B1E93D2}">
      <dgm:prSet phldrT="[Text]"/>
      <dgm:spPr/>
      <dgm:t>
        <a:bodyPr/>
        <a:lstStyle/>
        <a:p>
          <a:r>
            <a:rPr lang="en-US" dirty="0" smtClean="0"/>
            <a:t>Shared Disk File System</a:t>
          </a:r>
        </a:p>
      </dgm:t>
    </dgm:pt>
    <dgm:pt modelId="{BE9E2C0D-70C4-403A-B45D-2B9F1EBC291A}" type="parTrans" cxnId="{FE0506BA-93FC-44F8-81BE-040E5FC86294}">
      <dgm:prSet/>
      <dgm:spPr/>
      <dgm:t>
        <a:bodyPr/>
        <a:lstStyle/>
        <a:p>
          <a:endParaRPr lang="en-US"/>
        </a:p>
      </dgm:t>
    </dgm:pt>
    <dgm:pt modelId="{F6972016-0764-4B05-99BA-206EAE6A84D9}" type="sibTrans" cxnId="{FE0506BA-93FC-44F8-81BE-040E5FC86294}">
      <dgm:prSet/>
      <dgm:spPr/>
      <dgm:t>
        <a:bodyPr/>
        <a:lstStyle/>
        <a:p>
          <a:endParaRPr lang="en-US"/>
        </a:p>
      </dgm:t>
    </dgm:pt>
    <dgm:pt modelId="{AD89022F-CB9E-42B3-A149-252175ECF911}">
      <dgm:prSet phldrT="[Text]"/>
      <dgm:spPr/>
      <dgm:t>
        <a:bodyPr/>
        <a:lstStyle/>
        <a:p>
          <a:r>
            <a:rPr lang="en-US" dirty="0" smtClean="0"/>
            <a:t>Special File System</a:t>
          </a:r>
        </a:p>
      </dgm:t>
    </dgm:pt>
    <dgm:pt modelId="{8A225D50-3EF1-4102-9D30-56B1EA4DEFA2}" type="parTrans" cxnId="{3641CB4E-5383-47DF-98F4-A166C34A9513}">
      <dgm:prSet/>
      <dgm:spPr/>
      <dgm:t>
        <a:bodyPr/>
        <a:lstStyle/>
        <a:p>
          <a:endParaRPr lang="en-US"/>
        </a:p>
      </dgm:t>
    </dgm:pt>
    <dgm:pt modelId="{98EB40F2-6BDE-4BE9-869C-4DFC55061906}" type="sibTrans" cxnId="{3641CB4E-5383-47DF-98F4-A166C34A9513}">
      <dgm:prSet/>
      <dgm:spPr/>
      <dgm:t>
        <a:bodyPr/>
        <a:lstStyle/>
        <a:p>
          <a:endParaRPr lang="en-US"/>
        </a:p>
      </dgm:t>
    </dgm:pt>
    <dgm:pt modelId="{A4219C1C-9D8E-4BE1-9081-54704328C228}" type="pres">
      <dgm:prSet presAssocID="{5FDB484E-2B0D-4B10-8E4F-FBB625EA6DA7}" presName="Name0" presStyleCnt="0">
        <dgm:presLayoutVars>
          <dgm:dir/>
        </dgm:presLayoutVars>
      </dgm:prSet>
      <dgm:spPr/>
      <dgm:t>
        <a:bodyPr/>
        <a:lstStyle/>
        <a:p>
          <a:endParaRPr lang="en-US"/>
        </a:p>
      </dgm:t>
    </dgm:pt>
    <dgm:pt modelId="{FE458673-2C2E-4059-8C15-D9E55023FFE6}" type="pres">
      <dgm:prSet presAssocID="{0AD5C8CE-EDF7-44BD-A9D6-F115C6AF3208}" presName="noChildren" presStyleCnt="0"/>
      <dgm:spPr/>
    </dgm:pt>
    <dgm:pt modelId="{C9E02E33-D361-45EA-9D50-943380F4CF01}" type="pres">
      <dgm:prSet presAssocID="{0AD5C8CE-EDF7-44BD-A9D6-F115C6AF3208}" presName="gap" presStyleCnt="0"/>
      <dgm:spPr/>
    </dgm:pt>
    <dgm:pt modelId="{0251FF1F-B4C2-432B-87FF-0B8CF6E96B3A}" type="pres">
      <dgm:prSet presAssocID="{0AD5C8CE-EDF7-44BD-A9D6-F115C6AF3208}" presName="medCircle2" presStyleLbl="vennNode1" presStyleIdx="0" presStyleCnt="8"/>
      <dgm:spPr/>
    </dgm:pt>
    <dgm:pt modelId="{874C079F-8BD5-4444-B7C4-534A9DAF8E9C}" type="pres">
      <dgm:prSet presAssocID="{0AD5C8CE-EDF7-44BD-A9D6-F115C6AF3208}" presName="txLvlOnly1" presStyleLbl="revTx" presStyleIdx="0" presStyleCnt="8"/>
      <dgm:spPr/>
      <dgm:t>
        <a:bodyPr/>
        <a:lstStyle/>
        <a:p>
          <a:endParaRPr lang="en-US"/>
        </a:p>
      </dgm:t>
    </dgm:pt>
    <dgm:pt modelId="{7B424EB7-BD42-4465-80D5-A96788C82918}" type="pres">
      <dgm:prSet presAssocID="{F00F8668-05BC-4A8C-91A7-F3D0108E34A2}" presName="noChildren" presStyleCnt="0"/>
      <dgm:spPr/>
    </dgm:pt>
    <dgm:pt modelId="{62E49CFF-D09F-4F89-8D44-3519DFDF1184}" type="pres">
      <dgm:prSet presAssocID="{F00F8668-05BC-4A8C-91A7-F3D0108E34A2}" presName="gap" presStyleCnt="0"/>
      <dgm:spPr/>
    </dgm:pt>
    <dgm:pt modelId="{839E167B-A1F6-4C46-8054-9289EB4E563D}" type="pres">
      <dgm:prSet presAssocID="{F00F8668-05BC-4A8C-91A7-F3D0108E34A2}" presName="medCircle2" presStyleLbl="vennNode1" presStyleIdx="1" presStyleCnt="8"/>
      <dgm:spPr/>
    </dgm:pt>
    <dgm:pt modelId="{95A972A6-E909-44C1-993D-4753D941EB83}" type="pres">
      <dgm:prSet presAssocID="{F00F8668-05BC-4A8C-91A7-F3D0108E34A2}" presName="txLvlOnly1" presStyleLbl="revTx" presStyleIdx="1" presStyleCnt="8"/>
      <dgm:spPr/>
      <dgm:t>
        <a:bodyPr/>
        <a:lstStyle/>
        <a:p>
          <a:endParaRPr lang="en-US"/>
        </a:p>
      </dgm:t>
    </dgm:pt>
    <dgm:pt modelId="{D2A9F409-3912-476F-A0F9-91E992A0F547}" type="pres">
      <dgm:prSet presAssocID="{C8EC9CB2-D26C-4F00-9CA6-ECA06634564B}" presName="noChildren" presStyleCnt="0"/>
      <dgm:spPr/>
    </dgm:pt>
    <dgm:pt modelId="{01FA780B-3F91-45DF-B3D9-4B0D39D69081}" type="pres">
      <dgm:prSet presAssocID="{C8EC9CB2-D26C-4F00-9CA6-ECA06634564B}" presName="gap" presStyleCnt="0"/>
      <dgm:spPr/>
    </dgm:pt>
    <dgm:pt modelId="{B425670F-5A1C-47BE-B52C-5A3F6FB58ED1}" type="pres">
      <dgm:prSet presAssocID="{C8EC9CB2-D26C-4F00-9CA6-ECA06634564B}" presName="medCircle2" presStyleLbl="vennNode1" presStyleIdx="2" presStyleCnt="8"/>
      <dgm:spPr/>
    </dgm:pt>
    <dgm:pt modelId="{DB92FBA8-0CD9-47EA-9797-F16563E1A067}" type="pres">
      <dgm:prSet presAssocID="{C8EC9CB2-D26C-4F00-9CA6-ECA06634564B}" presName="txLvlOnly1" presStyleLbl="revTx" presStyleIdx="2" presStyleCnt="8"/>
      <dgm:spPr/>
      <dgm:t>
        <a:bodyPr/>
        <a:lstStyle/>
        <a:p>
          <a:endParaRPr lang="en-US"/>
        </a:p>
      </dgm:t>
    </dgm:pt>
    <dgm:pt modelId="{C88E9243-7C2A-4CF4-A218-C64823D19830}" type="pres">
      <dgm:prSet presAssocID="{4A80F64E-58C9-44A0-860F-9E13A4CF0042}" presName="noChildren" presStyleCnt="0"/>
      <dgm:spPr/>
    </dgm:pt>
    <dgm:pt modelId="{CE69DBE2-AF14-45E4-B081-0CBC19D56AE9}" type="pres">
      <dgm:prSet presAssocID="{4A80F64E-58C9-44A0-860F-9E13A4CF0042}" presName="gap" presStyleCnt="0"/>
      <dgm:spPr/>
    </dgm:pt>
    <dgm:pt modelId="{2D699557-C4BB-4A53-952F-21759E4FE173}" type="pres">
      <dgm:prSet presAssocID="{4A80F64E-58C9-44A0-860F-9E13A4CF0042}" presName="medCircle2" presStyleLbl="vennNode1" presStyleIdx="3" presStyleCnt="8"/>
      <dgm:spPr/>
    </dgm:pt>
    <dgm:pt modelId="{BE533276-6178-4EBA-947D-F29B64E2CCEE}" type="pres">
      <dgm:prSet presAssocID="{4A80F64E-58C9-44A0-860F-9E13A4CF0042}" presName="txLvlOnly1" presStyleLbl="revTx" presStyleIdx="3" presStyleCnt="8"/>
      <dgm:spPr/>
      <dgm:t>
        <a:bodyPr/>
        <a:lstStyle/>
        <a:p>
          <a:endParaRPr lang="en-US"/>
        </a:p>
      </dgm:t>
    </dgm:pt>
    <dgm:pt modelId="{0CED6955-100B-40B5-B2E3-7C280C50A567}" type="pres">
      <dgm:prSet presAssocID="{5217720E-3EE7-4CE2-9097-9018B5E1F991}" presName="noChildren" presStyleCnt="0"/>
      <dgm:spPr/>
    </dgm:pt>
    <dgm:pt modelId="{A8CC220D-9FB2-485B-91E4-3618D5640B93}" type="pres">
      <dgm:prSet presAssocID="{5217720E-3EE7-4CE2-9097-9018B5E1F991}" presName="gap" presStyleCnt="0"/>
      <dgm:spPr/>
    </dgm:pt>
    <dgm:pt modelId="{59AC3F7E-140E-4B72-885E-29BBE54B4104}" type="pres">
      <dgm:prSet presAssocID="{5217720E-3EE7-4CE2-9097-9018B5E1F991}" presName="medCircle2" presStyleLbl="vennNode1" presStyleIdx="4" presStyleCnt="8"/>
      <dgm:spPr/>
    </dgm:pt>
    <dgm:pt modelId="{D37361E5-2110-4850-BA3E-A8253868CDAB}" type="pres">
      <dgm:prSet presAssocID="{5217720E-3EE7-4CE2-9097-9018B5E1F991}" presName="txLvlOnly1" presStyleLbl="revTx" presStyleIdx="4" presStyleCnt="8"/>
      <dgm:spPr/>
      <dgm:t>
        <a:bodyPr/>
        <a:lstStyle/>
        <a:p>
          <a:endParaRPr lang="en-US"/>
        </a:p>
      </dgm:t>
    </dgm:pt>
    <dgm:pt modelId="{F090B0E6-29CE-4AD0-9195-6E241D8BE835}" type="pres">
      <dgm:prSet presAssocID="{3C8EA735-486B-426F-BA7F-ED7DD49FB8DA}" presName="noChildren" presStyleCnt="0"/>
      <dgm:spPr/>
    </dgm:pt>
    <dgm:pt modelId="{B0365A5A-BDC8-4C7E-A3D8-3EE770B7C9AA}" type="pres">
      <dgm:prSet presAssocID="{3C8EA735-486B-426F-BA7F-ED7DD49FB8DA}" presName="gap" presStyleCnt="0"/>
      <dgm:spPr/>
    </dgm:pt>
    <dgm:pt modelId="{52BC9A25-256B-4960-B39C-F2AE079D78AA}" type="pres">
      <dgm:prSet presAssocID="{3C8EA735-486B-426F-BA7F-ED7DD49FB8DA}" presName="medCircle2" presStyleLbl="vennNode1" presStyleIdx="5" presStyleCnt="8"/>
      <dgm:spPr/>
    </dgm:pt>
    <dgm:pt modelId="{FD1D253B-E2B5-4645-A828-2B802E7E0904}" type="pres">
      <dgm:prSet presAssocID="{3C8EA735-486B-426F-BA7F-ED7DD49FB8DA}" presName="txLvlOnly1" presStyleLbl="revTx" presStyleIdx="5" presStyleCnt="8"/>
      <dgm:spPr/>
      <dgm:t>
        <a:bodyPr/>
        <a:lstStyle/>
        <a:p>
          <a:endParaRPr lang="en-US"/>
        </a:p>
      </dgm:t>
    </dgm:pt>
    <dgm:pt modelId="{1E084EEE-C82A-4023-B1B9-1A7AC4B50C13}" type="pres">
      <dgm:prSet presAssocID="{966EAB2E-2E7B-4F3F-8373-6EB63B1E93D2}" presName="noChildren" presStyleCnt="0"/>
      <dgm:spPr/>
    </dgm:pt>
    <dgm:pt modelId="{82413518-436A-455D-8B0E-726B56DF1D0A}" type="pres">
      <dgm:prSet presAssocID="{966EAB2E-2E7B-4F3F-8373-6EB63B1E93D2}" presName="gap" presStyleCnt="0"/>
      <dgm:spPr/>
    </dgm:pt>
    <dgm:pt modelId="{D316E167-B094-4786-9232-F2BA8CE30AC8}" type="pres">
      <dgm:prSet presAssocID="{966EAB2E-2E7B-4F3F-8373-6EB63B1E93D2}" presName="medCircle2" presStyleLbl="vennNode1" presStyleIdx="6" presStyleCnt="8"/>
      <dgm:spPr/>
    </dgm:pt>
    <dgm:pt modelId="{0428B03E-D063-429A-84FB-27053780BF5C}" type="pres">
      <dgm:prSet presAssocID="{966EAB2E-2E7B-4F3F-8373-6EB63B1E93D2}" presName="txLvlOnly1" presStyleLbl="revTx" presStyleIdx="6" presStyleCnt="8"/>
      <dgm:spPr/>
      <dgm:t>
        <a:bodyPr/>
        <a:lstStyle/>
        <a:p>
          <a:endParaRPr lang="en-US"/>
        </a:p>
      </dgm:t>
    </dgm:pt>
    <dgm:pt modelId="{E4E9929E-E9A2-4D79-99AF-96E3DE60C928}" type="pres">
      <dgm:prSet presAssocID="{AD89022F-CB9E-42B3-A149-252175ECF911}" presName="noChildren" presStyleCnt="0"/>
      <dgm:spPr/>
    </dgm:pt>
    <dgm:pt modelId="{24111462-F067-4C60-BD2E-FB6DB4C50C52}" type="pres">
      <dgm:prSet presAssocID="{AD89022F-CB9E-42B3-A149-252175ECF911}" presName="gap" presStyleCnt="0"/>
      <dgm:spPr/>
    </dgm:pt>
    <dgm:pt modelId="{622696C8-616D-4887-BDF0-4BAAB4DEA8A0}" type="pres">
      <dgm:prSet presAssocID="{AD89022F-CB9E-42B3-A149-252175ECF911}" presName="medCircle2" presStyleLbl="vennNode1" presStyleIdx="7" presStyleCnt="8"/>
      <dgm:spPr/>
    </dgm:pt>
    <dgm:pt modelId="{08D4617C-9D84-43FF-B321-CD09E895B088}" type="pres">
      <dgm:prSet presAssocID="{AD89022F-CB9E-42B3-A149-252175ECF911}" presName="txLvlOnly1" presStyleLbl="revTx" presStyleIdx="7" presStyleCnt="8"/>
      <dgm:spPr/>
      <dgm:t>
        <a:bodyPr/>
        <a:lstStyle/>
        <a:p>
          <a:endParaRPr lang="en-US"/>
        </a:p>
      </dgm:t>
    </dgm:pt>
  </dgm:ptLst>
  <dgm:cxnLst>
    <dgm:cxn modelId="{01E75DDC-AD8C-40E7-856C-D43787F1CE6E}" srcId="{5FDB484E-2B0D-4B10-8E4F-FBB625EA6DA7}" destId="{5217720E-3EE7-4CE2-9097-9018B5E1F991}" srcOrd="4" destOrd="0" parTransId="{7ED662E9-189F-42E1-8C0E-4E0793861C05}" sibTransId="{FEBA6B92-D744-40D5-A960-329E60F1E7B3}"/>
    <dgm:cxn modelId="{14D55B27-F8A4-4B27-8888-92AFFFC8EE17}" type="presOf" srcId="{0AD5C8CE-EDF7-44BD-A9D6-F115C6AF3208}" destId="{874C079F-8BD5-4444-B7C4-534A9DAF8E9C}" srcOrd="0" destOrd="0" presId="urn:microsoft.com/office/officeart/2008/layout/VerticalCircleList"/>
    <dgm:cxn modelId="{ACFA25B6-B0C3-4868-ADED-29F84133EC91}" type="presOf" srcId="{AD89022F-CB9E-42B3-A149-252175ECF911}" destId="{08D4617C-9D84-43FF-B321-CD09E895B088}" srcOrd="0" destOrd="0" presId="urn:microsoft.com/office/officeart/2008/layout/VerticalCircleList"/>
    <dgm:cxn modelId="{C6094FDF-7673-4F58-8E49-4CB2E4817324}" type="presOf" srcId="{5217720E-3EE7-4CE2-9097-9018B5E1F991}" destId="{D37361E5-2110-4850-BA3E-A8253868CDAB}" srcOrd="0" destOrd="0" presId="urn:microsoft.com/office/officeart/2008/layout/VerticalCircleList"/>
    <dgm:cxn modelId="{70956481-A500-444A-9D0C-3C8B32CE6BA8}" srcId="{5FDB484E-2B0D-4B10-8E4F-FBB625EA6DA7}" destId="{4A80F64E-58C9-44A0-860F-9E13A4CF0042}" srcOrd="3" destOrd="0" parTransId="{192DB7B5-C4ED-4F62-9618-9F5C7F683916}" sibTransId="{4C628DB6-25E8-4D5D-B19C-6BB0B9BD5848}"/>
    <dgm:cxn modelId="{F03F0CA9-A42D-4EC7-9F78-095CD97C582E}" srcId="{5FDB484E-2B0D-4B10-8E4F-FBB625EA6DA7}" destId="{0AD5C8CE-EDF7-44BD-A9D6-F115C6AF3208}" srcOrd="0" destOrd="0" parTransId="{34C43820-E152-4693-8FDB-EE1EF1C7F5EC}" sibTransId="{95507C97-0588-48BD-B53F-7B02CEAC7440}"/>
    <dgm:cxn modelId="{4D5D5095-0F00-4E56-A758-1CF9E6692DA6}" type="presOf" srcId="{F00F8668-05BC-4A8C-91A7-F3D0108E34A2}" destId="{95A972A6-E909-44C1-993D-4753D941EB83}" srcOrd="0" destOrd="0" presId="urn:microsoft.com/office/officeart/2008/layout/VerticalCircleList"/>
    <dgm:cxn modelId="{E770F52B-858A-459E-8C94-6F6E9DECB83E}" srcId="{5FDB484E-2B0D-4B10-8E4F-FBB625EA6DA7}" destId="{C8EC9CB2-D26C-4F00-9CA6-ECA06634564B}" srcOrd="2" destOrd="0" parTransId="{C47A0DF8-DDEA-409E-9DFF-55D755F9CD59}" sibTransId="{F19EBFA7-5591-4C99-B07D-C73F366BB557}"/>
    <dgm:cxn modelId="{C18736B2-BFD9-4F45-901A-817921FF763C}" type="presOf" srcId="{C8EC9CB2-D26C-4F00-9CA6-ECA06634564B}" destId="{DB92FBA8-0CD9-47EA-9797-F16563E1A067}" srcOrd="0" destOrd="0" presId="urn:microsoft.com/office/officeart/2008/layout/VerticalCircleList"/>
    <dgm:cxn modelId="{A1B091CB-DA56-4DDB-B221-4F1504C134A7}" type="presOf" srcId="{4A80F64E-58C9-44A0-860F-9E13A4CF0042}" destId="{BE533276-6178-4EBA-947D-F29B64E2CCEE}" srcOrd="0" destOrd="0" presId="urn:microsoft.com/office/officeart/2008/layout/VerticalCircleList"/>
    <dgm:cxn modelId="{B4B5D970-54EF-4B2A-98EF-EB60FE7F98D8}" srcId="{5FDB484E-2B0D-4B10-8E4F-FBB625EA6DA7}" destId="{3C8EA735-486B-426F-BA7F-ED7DD49FB8DA}" srcOrd="5" destOrd="0" parTransId="{570BD08C-88F2-4838-8D07-6D2638D54ED6}" sibTransId="{9C64190F-DA1F-4374-B310-788A0F1FC833}"/>
    <dgm:cxn modelId="{1FC3D4C5-99C7-43A8-8397-77CD1A1BAB1D}" type="presOf" srcId="{5FDB484E-2B0D-4B10-8E4F-FBB625EA6DA7}" destId="{A4219C1C-9D8E-4BE1-9081-54704328C228}" srcOrd="0" destOrd="0" presId="urn:microsoft.com/office/officeart/2008/layout/VerticalCircleList"/>
    <dgm:cxn modelId="{8098B12F-7B7C-4806-873D-41002808F40B}" srcId="{5FDB484E-2B0D-4B10-8E4F-FBB625EA6DA7}" destId="{F00F8668-05BC-4A8C-91A7-F3D0108E34A2}" srcOrd="1" destOrd="0" parTransId="{76FB1A51-B152-4ACD-9AF4-78E962C3086B}" sibTransId="{447ADFCB-CB0B-48A2-A3B6-7717C88FA60B}"/>
    <dgm:cxn modelId="{521D08C7-5EDB-48AD-B75D-7FA25A676F9B}" type="presOf" srcId="{3C8EA735-486B-426F-BA7F-ED7DD49FB8DA}" destId="{FD1D253B-E2B5-4645-A828-2B802E7E0904}" srcOrd="0" destOrd="0" presId="urn:microsoft.com/office/officeart/2008/layout/VerticalCircleList"/>
    <dgm:cxn modelId="{3641CB4E-5383-47DF-98F4-A166C34A9513}" srcId="{5FDB484E-2B0D-4B10-8E4F-FBB625EA6DA7}" destId="{AD89022F-CB9E-42B3-A149-252175ECF911}" srcOrd="7" destOrd="0" parTransId="{8A225D50-3EF1-4102-9D30-56B1EA4DEFA2}" sibTransId="{98EB40F2-6BDE-4BE9-869C-4DFC55061906}"/>
    <dgm:cxn modelId="{FE0506BA-93FC-44F8-81BE-040E5FC86294}" srcId="{5FDB484E-2B0D-4B10-8E4F-FBB625EA6DA7}" destId="{966EAB2E-2E7B-4F3F-8373-6EB63B1E93D2}" srcOrd="6" destOrd="0" parTransId="{BE9E2C0D-70C4-403A-B45D-2B9F1EBC291A}" sibTransId="{F6972016-0764-4B05-99BA-206EAE6A84D9}"/>
    <dgm:cxn modelId="{F9D6617D-CED2-49D2-8599-37B2C2E89825}" type="presOf" srcId="{966EAB2E-2E7B-4F3F-8373-6EB63B1E93D2}" destId="{0428B03E-D063-429A-84FB-27053780BF5C}" srcOrd="0" destOrd="0" presId="urn:microsoft.com/office/officeart/2008/layout/VerticalCircleList"/>
    <dgm:cxn modelId="{FBA8ED40-6780-4F24-9AFC-74BB1207AAB6}" type="presParOf" srcId="{A4219C1C-9D8E-4BE1-9081-54704328C228}" destId="{FE458673-2C2E-4059-8C15-D9E55023FFE6}" srcOrd="0" destOrd="0" presId="urn:microsoft.com/office/officeart/2008/layout/VerticalCircleList"/>
    <dgm:cxn modelId="{27B9FA24-F347-4AD1-B875-4D6614300D5A}" type="presParOf" srcId="{FE458673-2C2E-4059-8C15-D9E55023FFE6}" destId="{C9E02E33-D361-45EA-9D50-943380F4CF01}" srcOrd="0" destOrd="0" presId="urn:microsoft.com/office/officeart/2008/layout/VerticalCircleList"/>
    <dgm:cxn modelId="{BA28BE62-5C1A-4A17-A799-737A7AC3FB7A}" type="presParOf" srcId="{FE458673-2C2E-4059-8C15-D9E55023FFE6}" destId="{0251FF1F-B4C2-432B-87FF-0B8CF6E96B3A}" srcOrd="1" destOrd="0" presId="urn:microsoft.com/office/officeart/2008/layout/VerticalCircleList"/>
    <dgm:cxn modelId="{A5C6C62D-A39C-420E-AA63-DFC9AAA37A3E}" type="presParOf" srcId="{FE458673-2C2E-4059-8C15-D9E55023FFE6}" destId="{874C079F-8BD5-4444-B7C4-534A9DAF8E9C}" srcOrd="2" destOrd="0" presId="urn:microsoft.com/office/officeart/2008/layout/VerticalCircleList"/>
    <dgm:cxn modelId="{CE54F34C-5283-4CB1-9496-5E92A7A8389A}" type="presParOf" srcId="{A4219C1C-9D8E-4BE1-9081-54704328C228}" destId="{7B424EB7-BD42-4465-80D5-A96788C82918}" srcOrd="1" destOrd="0" presId="urn:microsoft.com/office/officeart/2008/layout/VerticalCircleList"/>
    <dgm:cxn modelId="{AB590919-74E6-4F6A-B2D1-388D96ED1FD5}" type="presParOf" srcId="{7B424EB7-BD42-4465-80D5-A96788C82918}" destId="{62E49CFF-D09F-4F89-8D44-3519DFDF1184}" srcOrd="0" destOrd="0" presId="urn:microsoft.com/office/officeart/2008/layout/VerticalCircleList"/>
    <dgm:cxn modelId="{2CA7E09C-08C4-4162-8757-D2B99F4B5120}" type="presParOf" srcId="{7B424EB7-BD42-4465-80D5-A96788C82918}" destId="{839E167B-A1F6-4C46-8054-9289EB4E563D}" srcOrd="1" destOrd="0" presId="urn:microsoft.com/office/officeart/2008/layout/VerticalCircleList"/>
    <dgm:cxn modelId="{1AE1F1D5-FC31-487B-9BCB-F99062D1D289}" type="presParOf" srcId="{7B424EB7-BD42-4465-80D5-A96788C82918}" destId="{95A972A6-E909-44C1-993D-4753D941EB83}" srcOrd="2" destOrd="0" presId="urn:microsoft.com/office/officeart/2008/layout/VerticalCircleList"/>
    <dgm:cxn modelId="{8C63C6CB-81B0-4103-B06A-548C6F2C0D0B}" type="presParOf" srcId="{A4219C1C-9D8E-4BE1-9081-54704328C228}" destId="{D2A9F409-3912-476F-A0F9-91E992A0F547}" srcOrd="2" destOrd="0" presId="urn:microsoft.com/office/officeart/2008/layout/VerticalCircleList"/>
    <dgm:cxn modelId="{68A39900-2414-4416-A787-A3E3CF55EEA9}" type="presParOf" srcId="{D2A9F409-3912-476F-A0F9-91E992A0F547}" destId="{01FA780B-3F91-45DF-B3D9-4B0D39D69081}" srcOrd="0" destOrd="0" presId="urn:microsoft.com/office/officeart/2008/layout/VerticalCircleList"/>
    <dgm:cxn modelId="{3DB1F5E3-9CFE-43F6-801D-BC879611B488}" type="presParOf" srcId="{D2A9F409-3912-476F-A0F9-91E992A0F547}" destId="{B425670F-5A1C-47BE-B52C-5A3F6FB58ED1}" srcOrd="1" destOrd="0" presId="urn:microsoft.com/office/officeart/2008/layout/VerticalCircleList"/>
    <dgm:cxn modelId="{CA0C625F-0E00-49BE-9A37-AEC1A3DE6F78}" type="presParOf" srcId="{D2A9F409-3912-476F-A0F9-91E992A0F547}" destId="{DB92FBA8-0CD9-47EA-9797-F16563E1A067}" srcOrd="2" destOrd="0" presId="urn:microsoft.com/office/officeart/2008/layout/VerticalCircleList"/>
    <dgm:cxn modelId="{BB31B282-24FD-46CA-88C9-D5E11DEACB15}" type="presParOf" srcId="{A4219C1C-9D8E-4BE1-9081-54704328C228}" destId="{C88E9243-7C2A-4CF4-A218-C64823D19830}" srcOrd="3" destOrd="0" presId="urn:microsoft.com/office/officeart/2008/layout/VerticalCircleList"/>
    <dgm:cxn modelId="{048CF9B5-CBC2-45EA-B4AE-D35E1AABC6B1}" type="presParOf" srcId="{C88E9243-7C2A-4CF4-A218-C64823D19830}" destId="{CE69DBE2-AF14-45E4-B081-0CBC19D56AE9}" srcOrd="0" destOrd="0" presId="urn:microsoft.com/office/officeart/2008/layout/VerticalCircleList"/>
    <dgm:cxn modelId="{5A4F2EDB-937F-443F-B289-B4CBD5B5CB97}" type="presParOf" srcId="{C88E9243-7C2A-4CF4-A218-C64823D19830}" destId="{2D699557-C4BB-4A53-952F-21759E4FE173}" srcOrd="1" destOrd="0" presId="urn:microsoft.com/office/officeart/2008/layout/VerticalCircleList"/>
    <dgm:cxn modelId="{886F1AE0-9225-4DE8-B7A4-FCDCD0F2EF03}" type="presParOf" srcId="{C88E9243-7C2A-4CF4-A218-C64823D19830}" destId="{BE533276-6178-4EBA-947D-F29B64E2CCEE}" srcOrd="2" destOrd="0" presId="urn:microsoft.com/office/officeart/2008/layout/VerticalCircleList"/>
    <dgm:cxn modelId="{225D7F6E-8A64-4F37-9F4D-BF2B6029BBB1}" type="presParOf" srcId="{A4219C1C-9D8E-4BE1-9081-54704328C228}" destId="{0CED6955-100B-40B5-B2E3-7C280C50A567}" srcOrd="4" destOrd="0" presId="urn:microsoft.com/office/officeart/2008/layout/VerticalCircleList"/>
    <dgm:cxn modelId="{0E1820C0-BD12-4BC1-A28E-40D890EBE74F}" type="presParOf" srcId="{0CED6955-100B-40B5-B2E3-7C280C50A567}" destId="{A8CC220D-9FB2-485B-91E4-3618D5640B93}" srcOrd="0" destOrd="0" presId="urn:microsoft.com/office/officeart/2008/layout/VerticalCircleList"/>
    <dgm:cxn modelId="{B809724A-7276-4655-845A-F5DE6B8D2215}" type="presParOf" srcId="{0CED6955-100B-40B5-B2E3-7C280C50A567}" destId="{59AC3F7E-140E-4B72-885E-29BBE54B4104}" srcOrd="1" destOrd="0" presId="urn:microsoft.com/office/officeart/2008/layout/VerticalCircleList"/>
    <dgm:cxn modelId="{DF4521C0-A11C-41BD-94F7-34F76075B9D0}" type="presParOf" srcId="{0CED6955-100B-40B5-B2E3-7C280C50A567}" destId="{D37361E5-2110-4850-BA3E-A8253868CDAB}" srcOrd="2" destOrd="0" presId="urn:microsoft.com/office/officeart/2008/layout/VerticalCircleList"/>
    <dgm:cxn modelId="{2A283D52-AE9E-4E64-85F0-BAC28D178321}" type="presParOf" srcId="{A4219C1C-9D8E-4BE1-9081-54704328C228}" destId="{F090B0E6-29CE-4AD0-9195-6E241D8BE835}" srcOrd="5" destOrd="0" presId="urn:microsoft.com/office/officeart/2008/layout/VerticalCircleList"/>
    <dgm:cxn modelId="{AF1752A5-A36C-4DF0-96CE-2DA0376327CD}" type="presParOf" srcId="{F090B0E6-29CE-4AD0-9195-6E241D8BE835}" destId="{B0365A5A-BDC8-4C7E-A3D8-3EE770B7C9AA}" srcOrd="0" destOrd="0" presId="urn:microsoft.com/office/officeart/2008/layout/VerticalCircleList"/>
    <dgm:cxn modelId="{72C87450-B600-4F7C-AC98-626371360AA8}" type="presParOf" srcId="{F090B0E6-29CE-4AD0-9195-6E241D8BE835}" destId="{52BC9A25-256B-4960-B39C-F2AE079D78AA}" srcOrd="1" destOrd="0" presId="urn:microsoft.com/office/officeart/2008/layout/VerticalCircleList"/>
    <dgm:cxn modelId="{7115D501-BC37-4123-99CE-D8F1FD63699D}" type="presParOf" srcId="{F090B0E6-29CE-4AD0-9195-6E241D8BE835}" destId="{FD1D253B-E2B5-4645-A828-2B802E7E0904}" srcOrd="2" destOrd="0" presId="urn:microsoft.com/office/officeart/2008/layout/VerticalCircleList"/>
    <dgm:cxn modelId="{663F3A48-4297-405C-BB25-974C0E0E9F3A}" type="presParOf" srcId="{A4219C1C-9D8E-4BE1-9081-54704328C228}" destId="{1E084EEE-C82A-4023-B1B9-1A7AC4B50C13}" srcOrd="6" destOrd="0" presId="urn:microsoft.com/office/officeart/2008/layout/VerticalCircleList"/>
    <dgm:cxn modelId="{F3145F50-F984-4707-BB42-AA57BD9861DA}" type="presParOf" srcId="{1E084EEE-C82A-4023-B1B9-1A7AC4B50C13}" destId="{82413518-436A-455D-8B0E-726B56DF1D0A}" srcOrd="0" destOrd="0" presId="urn:microsoft.com/office/officeart/2008/layout/VerticalCircleList"/>
    <dgm:cxn modelId="{AE2B2FFA-5393-4637-B40B-0B32543590F7}" type="presParOf" srcId="{1E084EEE-C82A-4023-B1B9-1A7AC4B50C13}" destId="{D316E167-B094-4786-9232-F2BA8CE30AC8}" srcOrd="1" destOrd="0" presId="urn:microsoft.com/office/officeart/2008/layout/VerticalCircleList"/>
    <dgm:cxn modelId="{34DF8E05-9244-4EA6-885D-73BB198B4896}" type="presParOf" srcId="{1E084EEE-C82A-4023-B1B9-1A7AC4B50C13}" destId="{0428B03E-D063-429A-84FB-27053780BF5C}" srcOrd="2" destOrd="0" presId="urn:microsoft.com/office/officeart/2008/layout/VerticalCircleList"/>
    <dgm:cxn modelId="{18814B2E-54B3-4AC0-9E83-5A9DFA39E7CD}" type="presParOf" srcId="{A4219C1C-9D8E-4BE1-9081-54704328C228}" destId="{E4E9929E-E9A2-4D79-99AF-96E3DE60C928}" srcOrd="7" destOrd="0" presId="urn:microsoft.com/office/officeart/2008/layout/VerticalCircleList"/>
    <dgm:cxn modelId="{71169025-583A-42D6-BEED-C596F1CF8E2A}" type="presParOf" srcId="{E4E9929E-E9A2-4D79-99AF-96E3DE60C928}" destId="{24111462-F067-4C60-BD2E-FB6DB4C50C52}" srcOrd="0" destOrd="0" presId="urn:microsoft.com/office/officeart/2008/layout/VerticalCircleList"/>
    <dgm:cxn modelId="{9D97656B-C52C-4292-B081-0CDEB9310481}" type="presParOf" srcId="{E4E9929E-E9A2-4D79-99AF-96E3DE60C928}" destId="{622696C8-616D-4887-BDF0-4BAAB4DEA8A0}" srcOrd="1" destOrd="0" presId="urn:microsoft.com/office/officeart/2008/layout/VerticalCircleList"/>
    <dgm:cxn modelId="{9E13DB58-6522-46AB-9CB4-AC95A85D7B84}" type="presParOf" srcId="{E4E9929E-E9A2-4D79-99AF-96E3DE60C928}" destId="{08D4617C-9D84-43FF-B321-CD09E895B088}"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9D3EFB6-E084-4DE2-A998-AC72175975B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70B386C-07F8-438F-85D5-25FE739EC41D}">
      <dgm:prSet phldrT="[Text]"/>
      <dgm:spPr/>
      <dgm:t>
        <a:bodyPr/>
        <a:lstStyle/>
        <a:p>
          <a:r>
            <a:rPr lang="en-IN" smtClean="0"/>
            <a:t>Demand Paging </a:t>
          </a:r>
          <a:endParaRPr lang="en-US"/>
        </a:p>
      </dgm:t>
    </dgm:pt>
    <dgm:pt modelId="{52F83ACC-3A8C-4CF2-9A88-9014BA9C24B5}" type="parTrans" cxnId="{3C0DFB2C-3E2A-435D-AB3A-6B1F8EBDCC3D}">
      <dgm:prSet/>
      <dgm:spPr/>
      <dgm:t>
        <a:bodyPr/>
        <a:lstStyle/>
        <a:p>
          <a:endParaRPr lang="en-US"/>
        </a:p>
      </dgm:t>
    </dgm:pt>
    <dgm:pt modelId="{D60E1D21-F833-43F6-930C-3026027968C4}" type="sibTrans" cxnId="{3C0DFB2C-3E2A-435D-AB3A-6B1F8EBDCC3D}">
      <dgm:prSet/>
      <dgm:spPr/>
      <dgm:t>
        <a:bodyPr/>
        <a:lstStyle/>
        <a:p>
          <a:endParaRPr lang="en-US"/>
        </a:p>
      </dgm:t>
    </dgm:pt>
    <dgm:pt modelId="{E28C2040-1087-468B-97C9-050F2B528D22}">
      <dgm:prSet/>
      <dgm:spPr/>
      <dgm:t>
        <a:bodyPr/>
        <a:lstStyle/>
        <a:p>
          <a:r>
            <a:rPr lang="en-IN" smtClean="0"/>
            <a:t>Loader Paging</a:t>
          </a:r>
          <a:endParaRPr lang="en-IN" dirty="0" smtClean="0"/>
        </a:p>
      </dgm:t>
    </dgm:pt>
    <dgm:pt modelId="{78E0ED0C-CC4C-4FD9-A2E4-9EABC87C1B0D}" type="parTrans" cxnId="{11CE9D1D-1298-4370-B076-D33689141C0B}">
      <dgm:prSet/>
      <dgm:spPr/>
      <dgm:t>
        <a:bodyPr/>
        <a:lstStyle/>
        <a:p>
          <a:endParaRPr lang="en-US"/>
        </a:p>
      </dgm:t>
    </dgm:pt>
    <dgm:pt modelId="{0AAE5026-D94E-4BBC-A86F-DF316ABF7401}" type="sibTrans" cxnId="{11CE9D1D-1298-4370-B076-D33689141C0B}">
      <dgm:prSet/>
      <dgm:spPr/>
      <dgm:t>
        <a:bodyPr/>
        <a:lstStyle/>
        <a:p>
          <a:endParaRPr lang="en-US"/>
        </a:p>
      </dgm:t>
    </dgm:pt>
    <dgm:pt modelId="{F988FC73-FB79-472E-87E6-E95306C11314}">
      <dgm:prSet/>
      <dgm:spPr/>
      <dgm:t>
        <a:bodyPr/>
        <a:lstStyle/>
        <a:p>
          <a:r>
            <a:rPr lang="en-IN" smtClean="0"/>
            <a:t>Anticipatory Paging </a:t>
          </a:r>
          <a:endParaRPr lang="en-IN" dirty="0" smtClean="0"/>
        </a:p>
      </dgm:t>
    </dgm:pt>
    <dgm:pt modelId="{EBA5754B-E93A-49BB-B22E-83B9CC71E836}" type="parTrans" cxnId="{150EC47B-7F33-47A2-925A-1450685AC71E}">
      <dgm:prSet/>
      <dgm:spPr/>
      <dgm:t>
        <a:bodyPr/>
        <a:lstStyle/>
        <a:p>
          <a:endParaRPr lang="en-US"/>
        </a:p>
      </dgm:t>
    </dgm:pt>
    <dgm:pt modelId="{CFF0A563-B163-48F0-A796-F832BC4A408C}" type="sibTrans" cxnId="{150EC47B-7F33-47A2-925A-1450685AC71E}">
      <dgm:prSet/>
      <dgm:spPr/>
      <dgm:t>
        <a:bodyPr/>
        <a:lstStyle/>
        <a:p>
          <a:endParaRPr lang="en-US"/>
        </a:p>
      </dgm:t>
    </dgm:pt>
    <dgm:pt modelId="{4C055B8D-1888-40CD-9218-D3783DE0B23F}">
      <dgm:prSet/>
      <dgm:spPr/>
      <dgm:t>
        <a:bodyPr/>
        <a:lstStyle/>
        <a:p>
          <a:r>
            <a:rPr lang="en-IN" smtClean="0"/>
            <a:t>Swap Prefetch</a:t>
          </a:r>
          <a:endParaRPr lang="en-IN" dirty="0"/>
        </a:p>
      </dgm:t>
    </dgm:pt>
    <dgm:pt modelId="{33F85EC2-FD76-44EF-B165-BE3D29C6A7B6}" type="parTrans" cxnId="{94B93978-D0B6-4776-B312-BA87CE083305}">
      <dgm:prSet/>
      <dgm:spPr/>
      <dgm:t>
        <a:bodyPr/>
        <a:lstStyle/>
        <a:p>
          <a:endParaRPr lang="en-US"/>
        </a:p>
      </dgm:t>
    </dgm:pt>
    <dgm:pt modelId="{7DFBE3A2-F6D3-4CAD-AB40-83AE7A881230}" type="sibTrans" cxnId="{94B93978-D0B6-4776-B312-BA87CE083305}">
      <dgm:prSet/>
      <dgm:spPr/>
      <dgm:t>
        <a:bodyPr/>
        <a:lstStyle/>
        <a:p>
          <a:endParaRPr lang="en-US"/>
        </a:p>
      </dgm:t>
    </dgm:pt>
    <dgm:pt modelId="{DB8F49FF-F950-4FCA-B03F-8F30DECE5C66}" type="pres">
      <dgm:prSet presAssocID="{19D3EFB6-E084-4DE2-A998-AC72175975B3}" presName="Name0" presStyleCnt="0">
        <dgm:presLayoutVars>
          <dgm:chMax val="7"/>
          <dgm:chPref val="7"/>
          <dgm:dir/>
        </dgm:presLayoutVars>
      </dgm:prSet>
      <dgm:spPr/>
      <dgm:t>
        <a:bodyPr/>
        <a:lstStyle/>
        <a:p>
          <a:endParaRPr lang="en-US"/>
        </a:p>
      </dgm:t>
    </dgm:pt>
    <dgm:pt modelId="{421EBD3F-5E42-4451-9923-9D7231C36883}" type="pres">
      <dgm:prSet presAssocID="{19D3EFB6-E084-4DE2-A998-AC72175975B3}" presName="Name1" presStyleCnt="0"/>
      <dgm:spPr/>
    </dgm:pt>
    <dgm:pt modelId="{23016511-5DBC-49F8-9686-C2BF0A31C2F3}" type="pres">
      <dgm:prSet presAssocID="{19D3EFB6-E084-4DE2-A998-AC72175975B3}" presName="cycle" presStyleCnt="0"/>
      <dgm:spPr/>
    </dgm:pt>
    <dgm:pt modelId="{E5AB2623-F46E-48FC-B6F1-357D9E69A1D6}" type="pres">
      <dgm:prSet presAssocID="{19D3EFB6-E084-4DE2-A998-AC72175975B3}" presName="srcNode" presStyleLbl="node1" presStyleIdx="0" presStyleCnt="4"/>
      <dgm:spPr/>
    </dgm:pt>
    <dgm:pt modelId="{3103981C-9D87-4093-BA58-297A38E4BC38}" type="pres">
      <dgm:prSet presAssocID="{19D3EFB6-E084-4DE2-A998-AC72175975B3}" presName="conn" presStyleLbl="parChTrans1D2" presStyleIdx="0" presStyleCnt="1"/>
      <dgm:spPr/>
      <dgm:t>
        <a:bodyPr/>
        <a:lstStyle/>
        <a:p>
          <a:endParaRPr lang="en-US"/>
        </a:p>
      </dgm:t>
    </dgm:pt>
    <dgm:pt modelId="{8454C24D-36B7-458F-B1BD-3BFB06E4A8A7}" type="pres">
      <dgm:prSet presAssocID="{19D3EFB6-E084-4DE2-A998-AC72175975B3}" presName="extraNode" presStyleLbl="node1" presStyleIdx="0" presStyleCnt="4"/>
      <dgm:spPr/>
    </dgm:pt>
    <dgm:pt modelId="{E2055BD0-4F71-471E-941C-5CF37355239F}" type="pres">
      <dgm:prSet presAssocID="{19D3EFB6-E084-4DE2-A998-AC72175975B3}" presName="dstNode" presStyleLbl="node1" presStyleIdx="0" presStyleCnt="4"/>
      <dgm:spPr/>
    </dgm:pt>
    <dgm:pt modelId="{50DD49E4-1EDA-421A-A2A5-43DE8E22FC05}" type="pres">
      <dgm:prSet presAssocID="{D70B386C-07F8-438F-85D5-25FE739EC41D}" presName="text_1" presStyleLbl="node1" presStyleIdx="0" presStyleCnt="4">
        <dgm:presLayoutVars>
          <dgm:bulletEnabled val="1"/>
        </dgm:presLayoutVars>
      </dgm:prSet>
      <dgm:spPr/>
      <dgm:t>
        <a:bodyPr/>
        <a:lstStyle/>
        <a:p>
          <a:endParaRPr lang="en-US"/>
        </a:p>
      </dgm:t>
    </dgm:pt>
    <dgm:pt modelId="{DE023175-0AA9-4135-AD79-FDC5CB56550B}" type="pres">
      <dgm:prSet presAssocID="{D70B386C-07F8-438F-85D5-25FE739EC41D}" presName="accent_1" presStyleCnt="0"/>
      <dgm:spPr/>
    </dgm:pt>
    <dgm:pt modelId="{913B50C0-4051-42B7-B1A1-F2FB1C26A0E2}" type="pres">
      <dgm:prSet presAssocID="{D70B386C-07F8-438F-85D5-25FE739EC41D}" presName="accentRepeatNode" presStyleLbl="solidFgAcc1" presStyleIdx="0" presStyleCnt="4"/>
      <dgm:spPr/>
    </dgm:pt>
    <dgm:pt modelId="{08EDA8C3-FBC6-4F66-8EC9-0481F465772A}" type="pres">
      <dgm:prSet presAssocID="{E28C2040-1087-468B-97C9-050F2B528D22}" presName="text_2" presStyleLbl="node1" presStyleIdx="1" presStyleCnt="4">
        <dgm:presLayoutVars>
          <dgm:bulletEnabled val="1"/>
        </dgm:presLayoutVars>
      </dgm:prSet>
      <dgm:spPr/>
      <dgm:t>
        <a:bodyPr/>
        <a:lstStyle/>
        <a:p>
          <a:endParaRPr lang="en-US"/>
        </a:p>
      </dgm:t>
    </dgm:pt>
    <dgm:pt modelId="{F2425721-0C99-456E-B6C0-0BCAAF13000E}" type="pres">
      <dgm:prSet presAssocID="{E28C2040-1087-468B-97C9-050F2B528D22}" presName="accent_2" presStyleCnt="0"/>
      <dgm:spPr/>
    </dgm:pt>
    <dgm:pt modelId="{50B5A22A-33B4-4EBF-A924-5B9E501BA308}" type="pres">
      <dgm:prSet presAssocID="{E28C2040-1087-468B-97C9-050F2B528D22}" presName="accentRepeatNode" presStyleLbl="solidFgAcc1" presStyleIdx="1" presStyleCnt="4"/>
      <dgm:spPr/>
    </dgm:pt>
    <dgm:pt modelId="{8730237D-B3EF-40E4-A418-5C666C5F2C3D}" type="pres">
      <dgm:prSet presAssocID="{F988FC73-FB79-472E-87E6-E95306C11314}" presName="text_3" presStyleLbl="node1" presStyleIdx="2" presStyleCnt="4">
        <dgm:presLayoutVars>
          <dgm:bulletEnabled val="1"/>
        </dgm:presLayoutVars>
      </dgm:prSet>
      <dgm:spPr/>
      <dgm:t>
        <a:bodyPr/>
        <a:lstStyle/>
        <a:p>
          <a:endParaRPr lang="en-US"/>
        </a:p>
      </dgm:t>
    </dgm:pt>
    <dgm:pt modelId="{BD8D538C-3DCE-42B7-996F-71AD2DB2D598}" type="pres">
      <dgm:prSet presAssocID="{F988FC73-FB79-472E-87E6-E95306C11314}" presName="accent_3" presStyleCnt="0"/>
      <dgm:spPr/>
    </dgm:pt>
    <dgm:pt modelId="{1EFA9797-880F-4D29-9AD2-BFF6E0117C72}" type="pres">
      <dgm:prSet presAssocID="{F988FC73-FB79-472E-87E6-E95306C11314}" presName="accentRepeatNode" presStyleLbl="solidFgAcc1" presStyleIdx="2" presStyleCnt="4"/>
      <dgm:spPr/>
    </dgm:pt>
    <dgm:pt modelId="{9FFC8102-63DE-4542-A20B-3506EEDD47D3}" type="pres">
      <dgm:prSet presAssocID="{4C055B8D-1888-40CD-9218-D3783DE0B23F}" presName="text_4" presStyleLbl="node1" presStyleIdx="3" presStyleCnt="4">
        <dgm:presLayoutVars>
          <dgm:bulletEnabled val="1"/>
        </dgm:presLayoutVars>
      </dgm:prSet>
      <dgm:spPr/>
      <dgm:t>
        <a:bodyPr/>
        <a:lstStyle/>
        <a:p>
          <a:endParaRPr lang="en-US"/>
        </a:p>
      </dgm:t>
    </dgm:pt>
    <dgm:pt modelId="{775BB22E-84AE-477A-A524-AB31842436A1}" type="pres">
      <dgm:prSet presAssocID="{4C055B8D-1888-40CD-9218-D3783DE0B23F}" presName="accent_4" presStyleCnt="0"/>
      <dgm:spPr/>
    </dgm:pt>
    <dgm:pt modelId="{A820FAFC-39F5-4B23-8ED3-2F7DEBE19A6F}" type="pres">
      <dgm:prSet presAssocID="{4C055B8D-1888-40CD-9218-D3783DE0B23F}" presName="accentRepeatNode" presStyleLbl="solidFgAcc1" presStyleIdx="3" presStyleCnt="4"/>
      <dgm:spPr/>
    </dgm:pt>
  </dgm:ptLst>
  <dgm:cxnLst>
    <dgm:cxn modelId="{53625F4E-9B7B-417E-B75F-96F3BAC5BE1E}" type="presOf" srcId="{D70B386C-07F8-438F-85D5-25FE739EC41D}" destId="{50DD49E4-1EDA-421A-A2A5-43DE8E22FC05}" srcOrd="0" destOrd="0" presId="urn:microsoft.com/office/officeart/2008/layout/VerticalCurvedList"/>
    <dgm:cxn modelId="{150EC47B-7F33-47A2-925A-1450685AC71E}" srcId="{19D3EFB6-E084-4DE2-A998-AC72175975B3}" destId="{F988FC73-FB79-472E-87E6-E95306C11314}" srcOrd="2" destOrd="0" parTransId="{EBA5754B-E93A-49BB-B22E-83B9CC71E836}" sibTransId="{CFF0A563-B163-48F0-A796-F832BC4A408C}"/>
    <dgm:cxn modelId="{BB157920-3247-4A75-9D25-AA5ACD9010AD}" type="presOf" srcId="{19D3EFB6-E084-4DE2-A998-AC72175975B3}" destId="{DB8F49FF-F950-4FCA-B03F-8F30DECE5C66}" srcOrd="0" destOrd="0" presId="urn:microsoft.com/office/officeart/2008/layout/VerticalCurvedList"/>
    <dgm:cxn modelId="{A328842D-5AC2-41D7-916B-0A4ABEBC28F8}" type="presOf" srcId="{4C055B8D-1888-40CD-9218-D3783DE0B23F}" destId="{9FFC8102-63DE-4542-A20B-3506EEDD47D3}" srcOrd="0" destOrd="0" presId="urn:microsoft.com/office/officeart/2008/layout/VerticalCurvedList"/>
    <dgm:cxn modelId="{2467D30B-7FE6-4CDA-914D-A7B7BA8EC956}" type="presOf" srcId="{D60E1D21-F833-43F6-930C-3026027968C4}" destId="{3103981C-9D87-4093-BA58-297A38E4BC38}" srcOrd="0" destOrd="0" presId="urn:microsoft.com/office/officeart/2008/layout/VerticalCurvedList"/>
    <dgm:cxn modelId="{BC59728F-C1EB-4C59-B55D-2DC310842E4E}" type="presOf" srcId="{F988FC73-FB79-472E-87E6-E95306C11314}" destId="{8730237D-B3EF-40E4-A418-5C666C5F2C3D}" srcOrd="0" destOrd="0" presId="urn:microsoft.com/office/officeart/2008/layout/VerticalCurvedList"/>
    <dgm:cxn modelId="{11CE9D1D-1298-4370-B076-D33689141C0B}" srcId="{19D3EFB6-E084-4DE2-A998-AC72175975B3}" destId="{E28C2040-1087-468B-97C9-050F2B528D22}" srcOrd="1" destOrd="0" parTransId="{78E0ED0C-CC4C-4FD9-A2E4-9EABC87C1B0D}" sibTransId="{0AAE5026-D94E-4BBC-A86F-DF316ABF7401}"/>
    <dgm:cxn modelId="{C5274E2D-2B4C-4105-9008-658435DE05EF}" type="presOf" srcId="{E28C2040-1087-468B-97C9-050F2B528D22}" destId="{08EDA8C3-FBC6-4F66-8EC9-0481F465772A}" srcOrd="0" destOrd="0" presId="urn:microsoft.com/office/officeart/2008/layout/VerticalCurvedList"/>
    <dgm:cxn modelId="{3C0DFB2C-3E2A-435D-AB3A-6B1F8EBDCC3D}" srcId="{19D3EFB6-E084-4DE2-A998-AC72175975B3}" destId="{D70B386C-07F8-438F-85D5-25FE739EC41D}" srcOrd="0" destOrd="0" parTransId="{52F83ACC-3A8C-4CF2-9A88-9014BA9C24B5}" sibTransId="{D60E1D21-F833-43F6-930C-3026027968C4}"/>
    <dgm:cxn modelId="{94B93978-D0B6-4776-B312-BA87CE083305}" srcId="{19D3EFB6-E084-4DE2-A998-AC72175975B3}" destId="{4C055B8D-1888-40CD-9218-D3783DE0B23F}" srcOrd="3" destOrd="0" parTransId="{33F85EC2-FD76-44EF-B165-BE3D29C6A7B6}" sibTransId="{7DFBE3A2-F6D3-4CAD-AB40-83AE7A881230}"/>
    <dgm:cxn modelId="{8F2ACB1D-C089-45FA-B3DA-DF432A913A54}" type="presParOf" srcId="{DB8F49FF-F950-4FCA-B03F-8F30DECE5C66}" destId="{421EBD3F-5E42-4451-9923-9D7231C36883}" srcOrd="0" destOrd="0" presId="urn:microsoft.com/office/officeart/2008/layout/VerticalCurvedList"/>
    <dgm:cxn modelId="{0AF01878-9C66-446C-8172-9825FC877B37}" type="presParOf" srcId="{421EBD3F-5E42-4451-9923-9D7231C36883}" destId="{23016511-5DBC-49F8-9686-C2BF0A31C2F3}" srcOrd="0" destOrd="0" presId="urn:microsoft.com/office/officeart/2008/layout/VerticalCurvedList"/>
    <dgm:cxn modelId="{0D263285-873F-4E88-AE29-A4CEA77793FA}" type="presParOf" srcId="{23016511-5DBC-49F8-9686-C2BF0A31C2F3}" destId="{E5AB2623-F46E-48FC-B6F1-357D9E69A1D6}" srcOrd="0" destOrd="0" presId="urn:microsoft.com/office/officeart/2008/layout/VerticalCurvedList"/>
    <dgm:cxn modelId="{1492C8F1-1A34-4FA3-88FC-F5C385CD82EE}" type="presParOf" srcId="{23016511-5DBC-49F8-9686-C2BF0A31C2F3}" destId="{3103981C-9D87-4093-BA58-297A38E4BC38}" srcOrd="1" destOrd="0" presId="urn:microsoft.com/office/officeart/2008/layout/VerticalCurvedList"/>
    <dgm:cxn modelId="{B9DC3105-3F27-43EF-8CFF-B681436D3E40}" type="presParOf" srcId="{23016511-5DBC-49F8-9686-C2BF0A31C2F3}" destId="{8454C24D-36B7-458F-B1BD-3BFB06E4A8A7}" srcOrd="2" destOrd="0" presId="urn:microsoft.com/office/officeart/2008/layout/VerticalCurvedList"/>
    <dgm:cxn modelId="{222DBE20-6D88-45D6-889E-EFA09605C238}" type="presParOf" srcId="{23016511-5DBC-49F8-9686-C2BF0A31C2F3}" destId="{E2055BD0-4F71-471E-941C-5CF37355239F}" srcOrd="3" destOrd="0" presId="urn:microsoft.com/office/officeart/2008/layout/VerticalCurvedList"/>
    <dgm:cxn modelId="{79B2D17B-6844-4787-A8BC-67DEC9423A1B}" type="presParOf" srcId="{421EBD3F-5E42-4451-9923-9D7231C36883}" destId="{50DD49E4-1EDA-421A-A2A5-43DE8E22FC05}" srcOrd="1" destOrd="0" presId="urn:microsoft.com/office/officeart/2008/layout/VerticalCurvedList"/>
    <dgm:cxn modelId="{1582E746-498F-43A2-A0F0-5B408C9A17ED}" type="presParOf" srcId="{421EBD3F-5E42-4451-9923-9D7231C36883}" destId="{DE023175-0AA9-4135-AD79-FDC5CB56550B}" srcOrd="2" destOrd="0" presId="urn:microsoft.com/office/officeart/2008/layout/VerticalCurvedList"/>
    <dgm:cxn modelId="{5BE03688-6F0A-40DC-80C5-6306039764AE}" type="presParOf" srcId="{DE023175-0AA9-4135-AD79-FDC5CB56550B}" destId="{913B50C0-4051-42B7-B1A1-F2FB1C26A0E2}" srcOrd="0" destOrd="0" presId="urn:microsoft.com/office/officeart/2008/layout/VerticalCurvedList"/>
    <dgm:cxn modelId="{B93582AD-E6C2-48E5-8B3D-0D8F2825D25E}" type="presParOf" srcId="{421EBD3F-5E42-4451-9923-9D7231C36883}" destId="{08EDA8C3-FBC6-4F66-8EC9-0481F465772A}" srcOrd="3" destOrd="0" presId="urn:microsoft.com/office/officeart/2008/layout/VerticalCurvedList"/>
    <dgm:cxn modelId="{64973830-4287-4186-8EFB-00A439814C21}" type="presParOf" srcId="{421EBD3F-5E42-4451-9923-9D7231C36883}" destId="{F2425721-0C99-456E-B6C0-0BCAAF13000E}" srcOrd="4" destOrd="0" presId="urn:microsoft.com/office/officeart/2008/layout/VerticalCurvedList"/>
    <dgm:cxn modelId="{AD00649D-AB5F-4CF3-AD90-8304D466B060}" type="presParOf" srcId="{F2425721-0C99-456E-B6C0-0BCAAF13000E}" destId="{50B5A22A-33B4-4EBF-A924-5B9E501BA308}" srcOrd="0" destOrd="0" presId="urn:microsoft.com/office/officeart/2008/layout/VerticalCurvedList"/>
    <dgm:cxn modelId="{A53F0128-1A44-4252-A785-09E12366C46E}" type="presParOf" srcId="{421EBD3F-5E42-4451-9923-9D7231C36883}" destId="{8730237D-B3EF-40E4-A418-5C666C5F2C3D}" srcOrd="5" destOrd="0" presId="urn:microsoft.com/office/officeart/2008/layout/VerticalCurvedList"/>
    <dgm:cxn modelId="{263F94DB-2B06-4F5D-9F27-A2570F426DFA}" type="presParOf" srcId="{421EBD3F-5E42-4451-9923-9D7231C36883}" destId="{BD8D538C-3DCE-42B7-996F-71AD2DB2D598}" srcOrd="6" destOrd="0" presId="urn:microsoft.com/office/officeart/2008/layout/VerticalCurvedList"/>
    <dgm:cxn modelId="{A6B86FF4-72E7-4E02-BA2B-5EB8858FFE59}" type="presParOf" srcId="{BD8D538C-3DCE-42B7-996F-71AD2DB2D598}" destId="{1EFA9797-880F-4D29-9AD2-BFF6E0117C72}" srcOrd="0" destOrd="0" presId="urn:microsoft.com/office/officeart/2008/layout/VerticalCurvedList"/>
    <dgm:cxn modelId="{3E133396-DF00-4B47-811A-13EFE75D52CD}" type="presParOf" srcId="{421EBD3F-5E42-4451-9923-9D7231C36883}" destId="{9FFC8102-63DE-4542-A20B-3506EEDD47D3}" srcOrd="7" destOrd="0" presId="urn:microsoft.com/office/officeart/2008/layout/VerticalCurvedList"/>
    <dgm:cxn modelId="{ECE78FAC-1146-439F-BB93-48D7AA60928D}" type="presParOf" srcId="{421EBD3F-5E42-4451-9923-9D7231C36883}" destId="{775BB22E-84AE-477A-A524-AB31842436A1}" srcOrd="8" destOrd="0" presId="urn:microsoft.com/office/officeart/2008/layout/VerticalCurvedList"/>
    <dgm:cxn modelId="{1327021B-1D88-4E4A-8F9D-7AA91E99288E}" type="presParOf" srcId="{775BB22E-84AE-477A-A524-AB31842436A1}" destId="{A820FAFC-39F5-4B23-8ED3-2F7DEBE19A6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5CDB6B-72F1-42EA-83B8-5C062CFFAD33}"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en-US"/>
        </a:p>
      </dgm:t>
    </dgm:pt>
    <dgm:pt modelId="{5EF9E7CA-169D-4EDE-9CA4-9F1F1085C248}">
      <dgm:prSet phldrT="[Text]"/>
      <dgm:spPr/>
      <dgm:t>
        <a:bodyPr/>
        <a:lstStyle/>
        <a:p>
          <a:r>
            <a:rPr lang="en-US" dirty="0" smtClean="0"/>
            <a:t>1. SMPS	</a:t>
          </a:r>
          <a:endParaRPr lang="en-US" dirty="0"/>
        </a:p>
      </dgm:t>
    </dgm:pt>
    <dgm:pt modelId="{2941E3E0-1500-4B3B-846B-A2F46AD4CE49}" type="parTrans" cxnId="{301A4161-95B5-49FF-95B3-E2CBC0D122DA}">
      <dgm:prSet/>
      <dgm:spPr/>
      <dgm:t>
        <a:bodyPr/>
        <a:lstStyle/>
        <a:p>
          <a:endParaRPr lang="en-US"/>
        </a:p>
      </dgm:t>
    </dgm:pt>
    <dgm:pt modelId="{1E4C9502-8F32-4143-9039-F77AC703876A}" type="sibTrans" cxnId="{301A4161-95B5-49FF-95B3-E2CBC0D122DA}">
      <dgm:prSet/>
      <dgm:spPr/>
      <dgm:t>
        <a:bodyPr/>
        <a:lstStyle/>
        <a:p>
          <a:endParaRPr lang="en-US"/>
        </a:p>
      </dgm:t>
    </dgm:pt>
    <dgm:pt modelId="{A40015EF-E062-4C9D-987D-0C61412CEFEB}">
      <dgm:prSet phldrT="[Text]"/>
      <dgm:spPr/>
      <dgm:t>
        <a:bodyPr/>
        <a:lstStyle/>
        <a:p>
          <a:r>
            <a:rPr lang="en-US" dirty="0" smtClean="0"/>
            <a:t>2. Processor</a:t>
          </a:r>
          <a:endParaRPr lang="en-US" dirty="0"/>
        </a:p>
      </dgm:t>
    </dgm:pt>
    <dgm:pt modelId="{84A95FF7-5E6D-45DB-8EE5-6E5C8B78C65C}" type="parTrans" cxnId="{AF7B1546-E707-49DA-8ED5-626FBC831FE1}">
      <dgm:prSet/>
      <dgm:spPr/>
      <dgm:t>
        <a:bodyPr/>
        <a:lstStyle/>
        <a:p>
          <a:endParaRPr lang="en-US"/>
        </a:p>
      </dgm:t>
    </dgm:pt>
    <dgm:pt modelId="{72603A0D-906E-4A96-904B-92477FF0782F}" type="sibTrans" cxnId="{AF7B1546-E707-49DA-8ED5-626FBC831FE1}">
      <dgm:prSet/>
      <dgm:spPr/>
      <dgm:t>
        <a:bodyPr/>
        <a:lstStyle/>
        <a:p>
          <a:endParaRPr lang="en-US"/>
        </a:p>
      </dgm:t>
    </dgm:pt>
    <dgm:pt modelId="{98C7DCE3-CE67-4B15-A72A-DE0BEDAACD36}">
      <dgm:prSet phldrT="[Text]"/>
      <dgm:spPr/>
      <dgm:t>
        <a:bodyPr/>
        <a:lstStyle/>
        <a:p>
          <a:r>
            <a:rPr lang="en-US" dirty="0" smtClean="0"/>
            <a:t>3. BIOS – POST + Boot Priority</a:t>
          </a:r>
          <a:endParaRPr lang="en-US" dirty="0"/>
        </a:p>
      </dgm:t>
    </dgm:pt>
    <dgm:pt modelId="{E643137F-16AB-4EBA-BF9C-15F8E10C68CF}" type="parTrans" cxnId="{FEC427E2-E9E6-403D-A168-811ACB35C128}">
      <dgm:prSet/>
      <dgm:spPr/>
      <dgm:t>
        <a:bodyPr/>
        <a:lstStyle/>
        <a:p>
          <a:endParaRPr lang="en-US"/>
        </a:p>
      </dgm:t>
    </dgm:pt>
    <dgm:pt modelId="{7E9E4AA0-45E6-408B-A001-CFF769C74438}" type="sibTrans" cxnId="{FEC427E2-E9E6-403D-A168-811ACB35C128}">
      <dgm:prSet/>
      <dgm:spPr/>
      <dgm:t>
        <a:bodyPr/>
        <a:lstStyle/>
        <a:p>
          <a:endParaRPr lang="en-US"/>
        </a:p>
      </dgm:t>
    </dgm:pt>
    <dgm:pt modelId="{94EBBD12-A0B9-4D61-B01C-F1682653C355}">
      <dgm:prSet phldrT="[Text]"/>
      <dgm:spPr/>
      <dgm:t>
        <a:bodyPr/>
        <a:lstStyle/>
        <a:p>
          <a:r>
            <a:rPr lang="en-US" dirty="0" smtClean="0"/>
            <a:t>MBR (</a:t>
          </a:r>
          <a:r>
            <a:rPr lang="en-US" dirty="0" err="1" smtClean="0"/>
            <a:t>Ist</a:t>
          </a:r>
          <a:r>
            <a:rPr lang="en-US" dirty="0" smtClean="0"/>
            <a:t> Sector)</a:t>
          </a:r>
          <a:endParaRPr lang="en-US" dirty="0"/>
        </a:p>
      </dgm:t>
    </dgm:pt>
    <dgm:pt modelId="{CC8A227C-6A0D-43DD-858F-3E2FA9527572}" type="parTrans" cxnId="{05724754-1ECE-40D1-8488-FA4B7B434FC6}">
      <dgm:prSet/>
      <dgm:spPr/>
      <dgm:t>
        <a:bodyPr/>
        <a:lstStyle/>
        <a:p>
          <a:endParaRPr lang="en-US"/>
        </a:p>
      </dgm:t>
    </dgm:pt>
    <dgm:pt modelId="{B06E3BE3-8008-40D1-A097-36F820503D79}" type="sibTrans" cxnId="{05724754-1ECE-40D1-8488-FA4B7B434FC6}">
      <dgm:prSet/>
      <dgm:spPr/>
      <dgm:t>
        <a:bodyPr/>
        <a:lstStyle/>
        <a:p>
          <a:endParaRPr lang="en-US"/>
        </a:p>
      </dgm:t>
    </dgm:pt>
    <dgm:pt modelId="{517A4BC2-7DA1-4587-9269-1C751BCB8BF0}">
      <dgm:prSet phldrT="[Text]"/>
      <dgm:spPr/>
      <dgm:t>
        <a:bodyPr/>
        <a:lstStyle/>
        <a:p>
          <a:r>
            <a:rPr lang="en-US" dirty="0" smtClean="0"/>
            <a:t>Boot Sector</a:t>
          </a:r>
          <a:endParaRPr lang="en-US" dirty="0"/>
        </a:p>
      </dgm:t>
    </dgm:pt>
    <dgm:pt modelId="{FBD16DAA-A0BB-4109-80DD-606EF4B4E62B}" type="parTrans" cxnId="{2FD6F836-5BFF-42C6-8591-59ABE5717293}">
      <dgm:prSet/>
      <dgm:spPr/>
      <dgm:t>
        <a:bodyPr/>
        <a:lstStyle/>
        <a:p>
          <a:endParaRPr lang="en-US"/>
        </a:p>
      </dgm:t>
    </dgm:pt>
    <dgm:pt modelId="{4209BA37-6FBC-4111-BA36-8F6669A84A67}" type="sibTrans" cxnId="{2FD6F836-5BFF-42C6-8591-59ABE5717293}">
      <dgm:prSet/>
      <dgm:spPr/>
      <dgm:t>
        <a:bodyPr/>
        <a:lstStyle/>
        <a:p>
          <a:endParaRPr lang="en-US"/>
        </a:p>
      </dgm:t>
    </dgm:pt>
    <dgm:pt modelId="{007DF66B-CE8A-4934-BAFB-8D87DB005F24}" type="pres">
      <dgm:prSet presAssocID="{F05CDB6B-72F1-42EA-83B8-5C062CFFAD33}" presName="outerComposite" presStyleCnt="0">
        <dgm:presLayoutVars>
          <dgm:chMax val="5"/>
          <dgm:dir/>
          <dgm:resizeHandles val="exact"/>
        </dgm:presLayoutVars>
      </dgm:prSet>
      <dgm:spPr/>
    </dgm:pt>
    <dgm:pt modelId="{45AB0599-6F7C-4ED3-89D5-854776FDBE44}" type="pres">
      <dgm:prSet presAssocID="{F05CDB6B-72F1-42EA-83B8-5C062CFFAD33}" presName="dummyMaxCanvas" presStyleCnt="0">
        <dgm:presLayoutVars/>
      </dgm:prSet>
      <dgm:spPr/>
    </dgm:pt>
    <dgm:pt modelId="{028577D2-8B51-43EC-B847-EED7A251587F}" type="pres">
      <dgm:prSet presAssocID="{F05CDB6B-72F1-42EA-83B8-5C062CFFAD33}" presName="FiveNodes_1" presStyleLbl="node1" presStyleIdx="0" presStyleCnt="5">
        <dgm:presLayoutVars>
          <dgm:bulletEnabled val="1"/>
        </dgm:presLayoutVars>
      </dgm:prSet>
      <dgm:spPr/>
    </dgm:pt>
    <dgm:pt modelId="{45BB51AA-2843-44AA-B29D-ACA37EAD4DC3}" type="pres">
      <dgm:prSet presAssocID="{F05CDB6B-72F1-42EA-83B8-5C062CFFAD33}" presName="FiveNodes_2" presStyleLbl="node1" presStyleIdx="1" presStyleCnt="5">
        <dgm:presLayoutVars>
          <dgm:bulletEnabled val="1"/>
        </dgm:presLayoutVars>
      </dgm:prSet>
      <dgm:spPr/>
    </dgm:pt>
    <dgm:pt modelId="{3B101601-7E75-41D2-A7E7-DA3251F00D9F}" type="pres">
      <dgm:prSet presAssocID="{F05CDB6B-72F1-42EA-83B8-5C062CFFAD33}" presName="FiveNodes_3" presStyleLbl="node1" presStyleIdx="2" presStyleCnt="5">
        <dgm:presLayoutVars>
          <dgm:bulletEnabled val="1"/>
        </dgm:presLayoutVars>
      </dgm:prSet>
      <dgm:spPr/>
    </dgm:pt>
    <dgm:pt modelId="{EC674657-BA77-481A-888C-6D7BEE26CA4A}" type="pres">
      <dgm:prSet presAssocID="{F05CDB6B-72F1-42EA-83B8-5C062CFFAD33}" presName="FiveNodes_4" presStyleLbl="node1" presStyleIdx="3" presStyleCnt="5">
        <dgm:presLayoutVars>
          <dgm:bulletEnabled val="1"/>
        </dgm:presLayoutVars>
      </dgm:prSet>
      <dgm:spPr/>
    </dgm:pt>
    <dgm:pt modelId="{8CA5A82E-017B-4095-9829-B1841FC57138}" type="pres">
      <dgm:prSet presAssocID="{F05CDB6B-72F1-42EA-83B8-5C062CFFAD33}" presName="FiveNodes_5" presStyleLbl="node1" presStyleIdx="4" presStyleCnt="5">
        <dgm:presLayoutVars>
          <dgm:bulletEnabled val="1"/>
        </dgm:presLayoutVars>
      </dgm:prSet>
      <dgm:spPr/>
    </dgm:pt>
    <dgm:pt modelId="{F07C710A-0AE9-4CF1-A973-3089B7DD02A4}" type="pres">
      <dgm:prSet presAssocID="{F05CDB6B-72F1-42EA-83B8-5C062CFFAD33}" presName="FiveConn_1-2" presStyleLbl="fgAccFollowNode1" presStyleIdx="0" presStyleCnt="4">
        <dgm:presLayoutVars>
          <dgm:bulletEnabled val="1"/>
        </dgm:presLayoutVars>
      </dgm:prSet>
      <dgm:spPr/>
    </dgm:pt>
    <dgm:pt modelId="{334643AC-EF1A-44B5-A9FF-992705E2BB71}" type="pres">
      <dgm:prSet presAssocID="{F05CDB6B-72F1-42EA-83B8-5C062CFFAD33}" presName="FiveConn_2-3" presStyleLbl="fgAccFollowNode1" presStyleIdx="1" presStyleCnt="4">
        <dgm:presLayoutVars>
          <dgm:bulletEnabled val="1"/>
        </dgm:presLayoutVars>
      </dgm:prSet>
      <dgm:spPr/>
    </dgm:pt>
    <dgm:pt modelId="{86BE0323-99F6-4C2E-BC9A-34A9250545D5}" type="pres">
      <dgm:prSet presAssocID="{F05CDB6B-72F1-42EA-83B8-5C062CFFAD33}" presName="FiveConn_3-4" presStyleLbl="fgAccFollowNode1" presStyleIdx="2" presStyleCnt="4">
        <dgm:presLayoutVars>
          <dgm:bulletEnabled val="1"/>
        </dgm:presLayoutVars>
      </dgm:prSet>
      <dgm:spPr/>
    </dgm:pt>
    <dgm:pt modelId="{2A0705AD-E0A8-44BE-AF34-2CD151889515}" type="pres">
      <dgm:prSet presAssocID="{F05CDB6B-72F1-42EA-83B8-5C062CFFAD33}" presName="FiveConn_4-5" presStyleLbl="fgAccFollowNode1" presStyleIdx="3" presStyleCnt="4">
        <dgm:presLayoutVars>
          <dgm:bulletEnabled val="1"/>
        </dgm:presLayoutVars>
      </dgm:prSet>
      <dgm:spPr/>
    </dgm:pt>
    <dgm:pt modelId="{BD504013-1825-45F8-A5B9-ADDFDEA7ED9C}" type="pres">
      <dgm:prSet presAssocID="{F05CDB6B-72F1-42EA-83B8-5C062CFFAD33}" presName="FiveNodes_1_text" presStyleLbl="node1" presStyleIdx="4" presStyleCnt="5">
        <dgm:presLayoutVars>
          <dgm:bulletEnabled val="1"/>
        </dgm:presLayoutVars>
      </dgm:prSet>
      <dgm:spPr/>
    </dgm:pt>
    <dgm:pt modelId="{7321DCC1-D31F-496B-B578-E705F5CA0E22}" type="pres">
      <dgm:prSet presAssocID="{F05CDB6B-72F1-42EA-83B8-5C062CFFAD33}" presName="FiveNodes_2_text" presStyleLbl="node1" presStyleIdx="4" presStyleCnt="5">
        <dgm:presLayoutVars>
          <dgm:bulletEnabled val="1"/>
        </dgm:presLayoutVars>
      </dgm:prSet>
      <dgm:spPr/>
    </dgm:pt>
    <dgm:pt modelId="{48CFF843-B727-4FD6-8D40-8AA7CF5BDE63}" type="pres">
      <dgm:prSet presAssocID="{F05CDB6B-72F1-42EA-83B8-5C062CFFAD33}" presName="FiveNodes_3_text" presStyleLbl="node1" presStyleIdx="4" presStyleCnt="5">
        <dgm:presLayoutVars>
          <dgm:bulletEnabled val="1"/>
        </dgm:presLayoutVars>
      </dgm:prSet>
      <dgm:spPr/>
    </dgm:pt>
    <dgm:pt modelId="{00FA853E-16F4-4DFF-9EA0-5D9D5D23204D}" type="pres">
      <dgm:prSet presAssocID="{F05CDB6B-72F1-42EA-83B8-5C062CFFAD33}" presName="FiveNodes_4_text" presStyleLbl="node1" presStyleIdx="4" presStyleCnt="5">
        <dgm:presLayoutVars>
          <dgm:bulletEnabled val="1"/>
        </dgm:presLayoutVars>
      </dgm:prSet>
      <dgm:spPr/>
    </dgm:pt>
    <dgm:pt modelId="{F8E3A25A-C84F-4696-BE16-E4B63FA14468}" type="pres">
      <dgm:prSet presAssocID="{F05CDB6B-72F1-42EA-83B8-5C062CFFAD33}" presName="FiveNodes_5_text" presStyleLbl="node1" presStyleIdx="4" presStyleCnt="5">
        <dgm:presLayoutVars>
          <dgm:bulletEnabled val="1"/>
        </dgm:presLayoutVars>
      </dgm:prSet>
      <dgm:spPr/>
    </dgm:pt>
  </dgm:ptLst>
  <dgm:cxnLst>
    <dgm:cxn modelId="{301A4161-95B5-49FF-95B3-E2CBC0D122DA}" srcId="{F05CDB6B-72F1-42EA-83B8-5C062CFFAD33}" destId="{5EF9E7CA-169D-4EDE-9CA4-9F1F1085C248}" srcOrd="0" destOrd="0" parTransId="{2941E3E0-1500-4B3B-846B-A2F46AD4CE49}" sibTransId="{1E4C9502-8F32-4143-9039-F77AC703876A}"/>
    <dgm:cxn modelId="{4DFF26EE-31B3-4BCF-B29B-C1FE7678A122}" type="presOf" srcId="{5EF9E7CA-169D-4EDE-9CA4-9F1F1085C248}" destId="{BD504013-1825-45F8-A5B9-ADDFDEA7ED9C}" srcOrd="1" destOrd="0" presId="urn:microsoft.com/office/officeart/2005/8/layout/vProcess5"/>
    <dgm:cxn modelId="{966A7819-353A-4956-A90F-A4EBCCE625DA}" type="presOf" srcId="{B06E3BE3-8008-40D1-A097-36F820503D79}" destId="{2A0705AD-E0A8-44BE-AF34-2CD151889515}" srcOrd="0" destOrd="0" presId="urn:microsoft.com/office/officeart/2005/8/layout/vProcess5"/>
    <dgm:cxn modelId="{C4CCA639-A2A1-4897-9DB1-AF2A9F13F086}" type="presOf" srcId="{A40015EF-E062-4C9D-987D-0C61412CEFEB}" destId="{7321DCC1-D31F-496B-B578-E705F5CA0E22}" srcOrd="1" destOrd="0" presId="urn:microsoft.com/office/officeart/2005/8/layout/vProcess5"/>
    <dgm:cxn modelId="{05724754-1ECE-40D1-8488-FA4B7B434FC6}" srcId="{F05CDB6B-72F1-42EA-83B8-5C062CFFAD33}" destId="{94EBBD12-A0B9-4D61-B01C-F1682653C355}" srcOrd="3" destOrd="0" parTransId="{CC8A227C-6A0D-43DD-858F-3E2FA9527572}" sibTransId="{B06E3BE3-8008-40D1-A097-36F820503D79}"/>
    <dgm:cxn modelId="{4AFB9307-9984-4FA1-A390-B9A08BEB7BB2}" type="presOf" srcId="{A40015EF-E062-4C9D-987D-0C61412CEFEB}" destId="{45BB51AA-2843-44AA-B29D-ACA37EAD4DC3}" srcOrd="0" destOrd="0" presId="urn:microsoft.com/office/officeart/2005/8/layout/vProcess5"/>
    <dgm:cxn modelId="{68A35589-B3D6-4738-8A67-BE0A5C2382DE}" type="presOf" srcId="{F05CDB6B-72F1-42EA-83B8-5C062CFFAD33}" destId="{007DF66B-CE8A-4934-BAFB-8D87DB005F24}" srcOrd="0" destOrd="0" presId="urn:microsoft.com/office/officeart/2005/8/layout/vProcess5"/>
    <dgm:cxn modelId="{050E2B27-A5E2-481F-BFB3-A594E0E1811F}" type="presOf" srcId="{72603A0D-906E-4A96-904B-92477FF0782F}" destId="{334643AC-EF1A-44B5-A9FF-992705E2BB71}" srcOrd="0" destOrd="0" presId="urn:microsoft.com/office/officeart/2005/8/layout/vProcess5"/>
    <dgm:cxn modelId="{2FD6F836-5BFF-42C6-8591-59ABE5717293}" srcId="{F05CDB6B-72F1-42EA-83B8-5C062CFFAD33}" destId="{517A4BC2-7DA1-4587-9269-1C751BCB8BF0}" srcOrd="4" destOrd="0" parTransId="{FBD16DAA-A0BB-4109-80DD-606EF4B4E62B}" sibTransId="{4209BA37-6FBC-4111-BA36-8F6669A84A67}"/>
    <dgm:cxn modelId="{63964E02-ED8F-4C6E-9288-BCE620B998C3}" type="presOf" srcId="{94EBBD12-A0B9-4D61-B01C-F1682653C355}" destId="{00FA853E-16F4-4DFF-9EA0-5D9D5D23204D}" srcOrd="1" destOrd="0" presId="urn:microsoft.com/office/officeart/2005/8/layout/vProcess5"/>
    <dgm:cxn modelId="{388BC836-1FFA-46E5-9361-8AFD55D6C1AF}" type="presOf" srcId="{98C7DCE3-CE67-4B15-A72A-DE0BEDAACD36}" destId="{3B101601-7E75-41D2-A7E7-DA3251F00D9F}" srcOrd="0" destOrd="0" presId="urn:microsoft.com/office/officeart/2005/8/layout/vProcess5"/>
    <dgm:cxn modelId="{FEC427E2-E9E6-403D-A168-811ACB35C128}" srcId="{F05CDB6B-72F1-42EA-83B8-5C062CFFAD33}" destId="{98C7DCE3-CE67-4B15-A72A-DE0BEDAACD36}" srcOrd="2" destOrd="0" parTransId="{E643137F-16AB-4EBA-BF9C-15F8E10C68CF}" sibTransId="{7E9E4AA0-45E6-408B-A001-CFF769C74438}"/>
    <dgm:cxn modelId="{7F8229B6-68DF-465D-9634-46A688019752}" type="presOf" srcId="{1E4C9502-8F32-4143-9039-F77AC703876A}" destId="{F07C710A-0AE9-4CF1-A973-3089B7DD02A4}" srcOrd="0" destOrd="0" presId="urn:microsoft.com/office/officeart/2005/8/layout/vProcess5"/>
    <dgm:cxn modelId="{37241409-720F-4F5E-A10C-03362A1E299B}" type="presOf" srcId="{517A4BC2-7DA1-4587-9269-1C751BCB8BF0}" destId="{F8E3A25A-C84F-4696-BE16-E4B63FA14468}" srcOrd="1" destOrd="0" presId="urn:microsoft.com/office/officeart/2005/8/layout/vProcess5"/>
    <dgm:cxn modelId="{8FDEB237-5F89-42E8-9502-F80C04775E19}" type="presOf" srcId="{517A4BC2-7DA1-4587-9269-1C751BCB8BF0}" destId="{8CA5A82E-017B-4095-9829-B1841FC57138}" srcOrd="0" destOrd="0" presId="urn:microsoft.com/office/officeart/2005/8/layout/vProcess5"/>
    <dgm:cxn modelId="{3A92C0D3-0345-4C86-9E5B-76D9F28462BB}" type="presOf" srcId="{98C7DCE3-CE67-4B15-A72A-DE0BEDAACD36}" destId="{48CFF843-B727-4FD6-8D40-8AA7CF5BDE63}" srcOrd="1" destOrd="0" presId="urn:microsoft.com/office/officeart/2005/8/layout/vProcess5"/>
    <dgm:cxn modelId="{544B54E1-4542-4395-B46A-B1403A693773}" type="presOf" srcId="{7E9E4AA0-45E6-408B-A001-CFF769C74438}" destId="{86BE0323-99F6-4C2E-BC9A-34A9250545D5}" srcOrd="0" destOrd="0" presId="urn:microsoft.com/office/officeart/2005/8/layout/vProcess5"/>
    <dgm:cxn modelId="{5EE7B768-B35D-46DD-A037-877DAC973D9B}" type="presOf" srcId="{5EF9E7CA-169D-4EDE-9CA4-9F1F1085C248}" destId="{028577D2-8B51-43EC-B847-EED7A251587F}" srcOrd="0" destOrd="0" presId="urn:microsoft.com/office/officeart/2005/8/layout/vProcess5"/>
    <dgm:cxn modelId="{AF7B1546-E707-49DA-8ED5-626FBC831FE1}" srcId="{F05CDB6B-72F1-42EA-83B8-5C062CFFAD33}" destId="{A40015EF-E062-4C9D-987D-0C61412CEFEB}" srcOrd="1" destOrd="0" parTransId="{84A95FF7-5E6D-45DB-8EE5-6E5C8B78C65C}" sibTransId="{72603A0D-906E-4A96-904B-92477FF0782F}"/>
    <dgm:cxn modelId="{0C432303-E128-4332-B1C2-2BBA65DD9B18}" type="presOf" srcId="{94EBBD12-A0B9-4D61-B01C-F1682653C355}" destId="{EC674657-BA77-481A-888C-6D7BEE26CA4A}" srcOrd="0" destOrd="0" presId="urn:microsoft.com/office/officeart/2005/8/layout/vProcess5"/>
    <dgm:cxn modelId="{34CF6986-04CD-4A42-8B24-A158A2649BD1}" type="presParOf" srcId="{007DF66B-CE8A-4934-BAFB-8D87DB005F24}" destId="{45AB0599-6F7C-4ED3-89D5-854776FDBE44}" srcOrd="0" destOrd="0" presId="urn:microsoft.com/office/officeart/2005/8/layout/vProcess5"/>
    <dgm:cxn modelId="{5BF360C2-76AB-4E59-BAB3-1E2568EF0827}" type="presParOf" srcId="{007DF66B-CE8A-4934-BAFB-8D87DB005F24}" destId="{028577D2-8B51-43EC-B847-EED7A251587F}" srcOrd="1" destOrd="0" presId="urn:microsoft.com/office/officeart/2005/8/layout/vProcess5"/>
    <dgm:cxn modelId="{84608C15-E620-41BC-93A5-8F972B3828A8}" type="presParOf" srcId="{007DF66B-CE8A-4934-BAFB-8D87DB005F24}" destId="{45BB51AA-2843-44AA-B29D-ACA37EAD4DC3}" srcOrd="2" destOrd="0" presId="urn:microsoft.com/office/officeart/2005/8/layout/vProcess5"/>
    <dgm:cxn modelId="{95335411-B508-468F-9946-1E3FD36DAD77}" type="presParOf" srcId="{007DF66B-CE8A-4934-BAFB-8D87DB005F24}" destId="{3B101601-7E75-41D2-A7E7-DA3251F00D9F}" srcOrd="3" destOrd="0" presId="urn:microsoft.com/office/officeart/2005/8/layout/vProcess5"/>
    <dgm:cxn modelId="{00F26836-39F8-41D5-983E-1157D4642466}" type="presParOf" srcId="{007DF66B-CE8A-4934-BAFB-8D87DB005F24}" destId="{EC674657-BA77-481A-888C-6D7BEE26CA4A}" srcOrd="4" destOrd="0" presId="urn:microsoft.com/office/officeart/2005/8/layout/vProcess5"/>
    <dgm:cxn modelId="{23AF98FC-C6A4-4D2F-B1F4-DA32D4BCE156}" type="presParOf" srcId="{007DF66B-CE8A-4934-BAFB-8D87DB005F24}" destId="{8CA5A82E-017B-4095-9829-B1841FC57138}" srcOrd="5" destOrd="0" presId="urn:microsoft.com/office/officeart/2005/8/layout/vProcess5"/>
    <dgm:cxn modelId="{43282F35-3548-4DE8-B6CF-CB7408C64C8E}" type="presParOf" srcId="{007DF66B-CE8A-4934-BAFB-8D87DB005F24}" destId="{F07C710A-0AE9-4CF1-A973-3089B7DD02A4}" srcOrd="6" destOrd="0" presId="urn:microsoft.com/office/officeart/2005/8/layout/vProcess5"/>
    <dgm:cxn modelId="{B7391AFD-08F4-4DDA-BED7-43941D3F58E7}" type="presParOf" srcId="{007DF66B-CE8A-4934-BAFB-8D87DB005F24}" destId="{334643AC-EF1A-44B5-A9FF-992705E2BB71}" srcOrd="7" destOrd="0" presId="urn:microsoft.com/office/officeart/2005/8/layout/vProcess5"/>
    <dgm:cxn modelId="{60CB7D00-97C5-40BB-8296-AFC618381170}" type="presParOf" srcId="{007DF66B-CE8A-4934-BAFB-8D87DB005F24}" destId="{86BE0323-99F6-4C2E-BC9A-34A9250545D5}" srcOrd="8" destOrd="0" presId="urn:microsoft.com/office/officeart/2005/8/layout/vProcess5"/>
    <dgm:cxn modelId="{012F85B1-2ED4-4891-9909-6AAC133FE415}" type="presParOf" srcId="{007DF66B-CE8A-4934-BAFB-8D87DB005F24}" destId="{2A0705AD-E0A8-44BE-AF34-2CD151889515}" srcOrd="9" destOrd="0" presId="urn:microsoft.com/office/officeart/2005/8/layout/vProcess5"/>
    <dgm:cxn modelId="{78012CFA-7991-4AE6-B72B-AAE9B0C33013}" type="presParOf" srcId="{007DF66B-CE8A-4934-BAFB-8D87DB005F24}" destId="{BD504013-1825-45F8-A5B9-ADDFDEA7ED9C}" srcOrd="10" destOrd="0" presId="urn:microsoft.com/office/officeart/2005/8/layout/vProcess5"/>
    <dgm:cxn modelId="{353B11FB-906C-4C65-9943-5CCB4F918E02}" type="presParOf" srcId="{007DF66B-CE8A-4934-BAFB-8D87DB005F24}" destId="{7321DCC1-D31F-496B-B578-E705F5CA0E22}" srcOrd="11" destOrd="0" presId="urn:microsoft.com/office/officeart/2005/8/layout/vProcess5"/>
    <dgm:cxn modelId="{5CBD3A5B-4600-4B1E-BBDB-6E1C4C68B594}" type="presParOf" srcId="{007DF66B-CE8A-4934-BAFB-8D87DB005F24}" destId="{48CFF843-B727-4FD6-8D40-8AA7CF5BDE63}" srcOrd="12" destOrd="0" presId="urn:microsoft.com/office/officeart/2005/8/layout/vProcess5"/>
    <dgm:cxn modelId="{B00DE8C8-6756-4561-998B-2E269FB174BB}" type="presParOf" srcId="{007DF66B-CE8A-4934-BAFB-8D87DB005F24}" destId="{00FA853E-16F4-4DFF-9EA0-5D9D5D23204D}" srcOrd="13" destOrd="0" presId="urn:microsoft.com/office/officeart/2005/8/layout/vProcess5"/>
    <dgm:cxn modelId="{726FD1FE-DF8F-4347-97B9-461FA8B1B0A5}" type="presParOf" srcId="{007DF66B-CE8A-4934-BAFB-8D87DB005F24}" destId="{F8E3A25A-C84F-4696-BE16-E4B63FA14468}"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C8F30-EE5A-4CCE-AD1B-A3A7CBAFB922}" type="doc">
      <dgm:prSet loTypeId="urn:microsoft.com/office/officeart/2005/8/layout/bProcess3" loCatId="process" qsTypeId="urn:microsoft.com/office/officeart/2005/8/quickstyle/simple1" qsCatId="simple" csTypeId="urn:microsoft.com/office/officeart/2005/8/colors/colorful3" csCatId="colorful" phldr="1"/>
      <dgm:spPr/>
      <dgm:t>
        <a:bodyPr/>
        <a:lstStyle/>
        <a:p>
          <a:endParaRPr lang="en-US"/>
        </a:p>
      </dgm:t>
    </dgm:pt>
    <dgm:pt modelId="{570BDFB4-338E-4CC1-9B2E-DFF9F022DAF4}">
      <dgm:prSet phldrT="[Text]"/>
      <dgm:spPr/>
      <dgm:t>
        <a:bodyPr/>
        <a:lstStyle/>
        <a:p>
          <a:r>
            <a:rPr lang="en-US" dirty="0" smtClean="0"/>
            <a:t>Boot Sector</a:t>
          </a:r>
          <a:endParaRPr lang="en-US" dirty="0"/>
        </a:p>
      </dgm:t>
    </dgm:pt>
    <dgm:pt modelId="{07DB389F-ABAC-44DD-A0D5-D7BA0B387F3F}" type="parTrans" cxnId="{AA9FCA50-7548-4CCF-97CB-E026341269C2}">
      <dgm:prSet/>
      <dgm:spPr/>
      <dgm:t>
        <a:bodyPr/>
        <a:lstStyle/>
        <a:p>
          <a:endParaRPr lang="en-US"/>
        </a:p>
      </dgm:t>
    </dgm:pt>
    <dgm:pt modelId="{2958E0B9-0F5F-4909-9B38-6EFCDA922AC3}" type="sibTrans" cxnId="{AA9FCA50-7548-4CCF-97CB-E026341269C2}">
      <dgm:prSet/>
      <dgm:spPr/>
      <dgm:t>
        <a:bodyPr/>
        <a:lstStyle/>
        <a:p>
          <a:endParaRPr lang="en-US"/>
        </a:p>
      </dgm:t>
    </dgm:pt>
    <dgm:pt modelId="{B8E5B674-3F95-4523-B255-C8C09213BE6F}">
      <dgm:prSet phldrT="[Text]"/>
      <dgm:spPr/>
      <dgm:t>
        <a:bodyPr/>
        <a:lstStyle/>
        <a:p>
          <a:r>
            <a:rPr lang="en-US" dirty="0" smtClean="0"/>
            <a:t>Boot Manager </a:t>
          </a:r>
        </a:p>
        <a:p>
          <a:r>
            <a:rPr lang="en-US" b="1" dirty="0" err="1" smtClean="0"/>
            <a:t>bootmgr</a:t>
          </a:r>
          <a:endParaRPr lang="en-US" b="1" dirty="0"/>
        </a:p>
      </dgm:t>
    </dgm:pt>
    <dgm:pt modelId="{ADE2B24F-8A57-43D7-841D-7863B8690E2F}" type="parTrans" cxnId="{9D6FF56D-D2F7-4AA9-999B-8B3ACC1C412C}">
      <dgm:prSet/>
      <dgm:spPr/>
      <dgm:t>
        <a:bodyPr/>
        <a:lstStyle/>
        <a:p>
          <a:endParaRPr lang="en-US"/>
        </a:p>
      </dgm:t>
    </dgm:pt>
    <dgm:pt modelId="{04C9468B-79B5-4681-9222-8D2EE5D0AB20}" type="sibTrans" cxnId="{9D6FF56D-D2F7-4AA9-999B-8B3ACC1C412C}">
      <dgm:prSet/>
      <dgm:spPr/>
      <dgm:t>
        <a:bodyPr/>
        <a:lstStyle/>
        <a:p>
          <a:endParaRPr lang="en-US"/>
        </a:p>
      </dgm:t>
    </dgm:pt>
    <dgm:pt modelId="{6C5144FE-BB05-405A-97E8-A744AF191C85}">
      <dgm:prSet phldrT="[Text]"/>
      <dgm:spPr/>
      <dgm:t>
        <a:bodyPr/>
        <a:lstStyle/>
        <a:p>
          <a:r>
            <a:rPr lang="en-US" dirty="0" smtClean="0"/>
            <a:t>Boot Loader</a:t>
          </a:r>
        </a:p>
        <a:p>
          <a:r>
            <a:rPr lang="en-US" b="1" dirty="0" smtClean="0"/>
            <a:t>winload.exe</a:t>
          </a:r>
          <a:endParaRPr lang="en-US" b="1" dirty="0"/>
        </a:p>
      </dgm:t>
    </dgm:pt>
    <dgm:pt modelId="{CD5F7073-22E5-4CA2-BAF3-70088F1B826E}" type="parTrans" cxnId="{D3B41485-FBD2-41A6-9E31-328EFEC96064}">
      <dgm:prSet/>
      <dgm:spPr/>
      <dgm:t>
        <a:bodyPr/>
        <a:lstStyle/>
        <a:p>
          <a:endParaRPr lang="en-US"/>
        </a:p>
      </dgm:t>
    </dgm:pt>
    <dgm:pt modelId="{15E5770A-0F09-49D8-B08F-9E49CD859D88}" type="sibTrans" cxnId="{D3B41485-FBD2-41A6-9E31-328EFEC96064}">
      <dgm:prSet/>
      <dgm:spPr/>
      <dgm:t>
        <a:bodyPr/>
        <a:lstStyle/>
        <a:p>
          <a:endParaRPr lang="en-US"/>
        </a:p>
      </dgm:t>
    </dgm:pt>
    <dgm:pt modelId="{19FA577C-FE20-4CBF-8F32-8B2D8818599B}">
      <dgm:prSet phldrT="[Text]"/>
      <dgm:spPr/>
      <dgm:t>
        <a:bodyPr/>
        <a:lstStyle/>
        <a:p>
          <a:r>
            <a:rPr lang="en-US" b="1" dirty="0" smtClean="0"/>
            <a:t>winresume.exe</a:t>
          </a:r>
        </a:p>
        <a:p>
          <a:r>
            <a:rPr lang="en-US" b="0" dirty="0" smtClean="0"/>
            <a:t>(Hibernation)</a:t>
          </a:r>
          <a:endParaRPr lang="en-US" b="0" dirty="0"/>
        </a:p>
      </dgm:t>
    </dgm:pt>
    <dgm:pt modelId="{949DC0E4-8A82-498A-BF49-9DEA09B8AFD6}" type="parTrans" cxnId="{A8909320-0D17-47DB-A4DD-95EE41B21974}">
      <dgm:prSet/>
      <dgm:spPr/>
      <dgm:t>
        <a:bodyPr/>
        <a:lstStyle/>
        <a:p>
          <a:endParaRPr lang="en-US"/>
        </a:p>
      </dgm:t>
    </dgm:pt>
    <dgm:pt modelId="{1CB3D091-DAA3-4AE8-9A2C-475EFE318D4F}" type="sibTrans" cxnId="{A8909320-0D17-47DB-A4DD-95EE41B21974}">
      <dgm:prSet/>
      <dgm:spPr/>
      <dgm:t>
        <a:bodyPr/>
        <a:lstStyle/>
        <a:p>
          <a:endParaRPr lang="en-US"/>
        </a:p>
      </dgm:t>
    </dgm:pt>
    <dgm:pt modelId="{D0B34700-F133-409C-9200-6998B95D4A94}" type="pres">
      <dgm:prSet presAssocID="{C98C8F30-EE5A-4CCE-AD1B-A3A7CBAFB922}" presName="Name0" presStyleCnt="0">
        <dgm:presLayoutVars>
          <dgm:dir/>
          <dgm:resizeHandles val="exact"/>
        </dgm:presLayoutVars>
      </dgm:prSet>
      <dgm:spPr/>
    </dgm:pt>
    <dgm:pt modelId="{B42C358F-48DF-41CE-A9F4-6B1712438E29}" type="pres">
      <dgm:prSet presAssocID="{570BDFB4-338E-4CC1-9B2E-DFF9F022DAF4}" presName="node" presStyleLbl="node1" presStyleIdx="0" presStyleCnt="4">
        <dgm:presLayoutVars>
          <dgm:bulletEnabled val="1"/>
        </dgm:presLayoutVars>
      </dgm:prSet>
      <dgm:spPr/>
    </dgm:pt>
    <dgm:pt modelId="{20388120-4927-4478-B86C-AC9EF1DD08A5}" type="pres">
      <dgm:prSet presAssocID="{2958E0B9-0F5F-4909-9B38-6EFCDA922AC3}" presName="sibTrans" presStyleLbl="sibTrans1D1" presStyleIdx="0" presStyleCnt="3"/>
      <dgm:spPr/>
    </dgm:pt>
    <dgm:pt modelId="{17B2C5A3-62E0-4FB5-B31D-1D52651A8997}" type="pres">
      <dgm:prSet presAssocID="{2958E0B9-0F5F-4909-9B38-6EFCDA922AC3}" presName="connectorText" presStyleLbl="sibTrans1D1" presStyleIdx="0" presStyleCnt="3"/>
      <dgm:spPr/>
    </dgm:pt>
    <dgm:pt modelId="{AD3FD221-2623-4828-82EA-BCBA09D839B0}" type="pres">
      <dgm:prSet presAssocID="{B8E5B674-3F95-4523-B255-C8C09213BE6F}" presName="node" presStyleLbl="node1" presStyleIdx="1" presStyleCnt="4">
        <dgm:presLayoutVars>
          <dgm:bulletEnabled val="1"/>
        </dgm:presLayoutVars>
      </dgm:prSet>
      <dgm:spPr/>
      <dgm:t>
        <a:bodyPr/>
        <a:lstStyle/>
        <a:p>
          <a:endParaRPr lang="en-US"/>
        </a:p>
      </dgm:t>
    </dgm:pt>
    <dgm:pt modelId="{4754C5AC-DA65-4B3D-ACF9-EEAE2408B8D1}" type="pres">
      <dgm:prSet presAssocID="{04C9468B-79B5-4681-9222-8D2EE5D0AB20}" presName="sibTrans" presStyleLbl="sibTrans1D1" presStyleIdx="1" presStyleCnt="3"/>
      <dgm:spPr/>
    </dgm:pt>
    <dgm:pt modelId="{84B44518-F58F-4763-9EF5-789C979567E5}" type="pres">
      <dgm:prSet presAssocID="{04C9468B-79B5-4681-9222-8D2EE5D0AB20}" presName="connectorText" presStyleLbl="sibTrans1D1" presStyleIdx="1" presStyleCnt="3"/>
      <dgm:spPr/>
    </dgm:pt>
    <dgm:pt modelId="{079988E1-2CD4-4E83-B65D-E33A2A10FC51}" type="pres">
      <dgm:prSet presAssocID="{6C5144FE-BB05-405A-97E8-A744AF191C85}" presName="node" presStyleLbl="node1" presStyleIdx="2" presStyleCnt="4">
        <dgm:presLayoutVars>
          <dgm:bulletEnabled val="1"/>
        </dgm:presLayoutVars>
      </dgm:prSet>
      <dgm:spPr/>
      <dgm:t>
        <a:bodyPr/>
        <a:lstStyle/>
        <a:p>
          <a:endParaRPr lang="en-US"/>
        </a:p>
      </dgm:t>
    </dgm:pt>
    <dgm:pt modelId="{518642B8-BC9A-4AD5-9CA5-13E6741F48F2}" type="pres">
      <dgm:prSet presAssocID="{15E5770A-0F09-49D8-B08F-9E49CD859D88}" presName="sibTrans" presStyleLbl="sibTrans1D1" presStyleIdx="2" presStyleCnt="3"/>
      <dgm:spPr/>
    </dgm:pt>
    <dgm:pt modelId="{FFB68DB1-6AD2-4C79-A11D-22A046F858D3}" type="pres">
      <dgm:prSet presAssocID="{15E5770A-0F09-49D8-B08F-9E49CD859D88}" presName="connectorText" presStyleLbl="sibTrans1D1" presStyleIdx="2" presStyleCnt="3"/>
      <dgm:spPr/>
    </dgm:pt>
    <dgm:pt modelId="{1F8AF7A5-8806-455A-872E-2560BFAB1CB3}" type="pres">
      <dgm:prSet presAssocID="{19FA577C-FE20-4CBF-8F32-8B2D8818599B}" presName="node" presStyleLbl="node1" presStyleIdx="3" presStyleCnt="4">
        <dgm:presLayoutVars>
          <dgm:bulletEnabled val="1"/>
        </dgm:presLayoutVars>
      </dgm:prSet>
      <dgm:spPr/>
      <dgm:t>
        <a:bodyPr/>
        <a:lstStyle/>
        <a:p>
          <a:endParaRPr lang="en-US"/>
        </a:p>
      </dgm:t>
    </dgm:pt>
  </dgm:ptLst>
  <dgm:cxnLst>
    <dgm:cxn modelId="{A8909320-0D17-47DB-A4DD-95EE41B21974}" srcId="{C98C8F30-EE5A-4CCE-AD1B-A3A7CBAFB922}" destId="{19FA577C-FE20-4CBF-8F32-8B2D8818599B}" srcOrd="3" destOrd="0" parTransId="{949DC0E4-8A82-498A-BF49-9DEA09B8AFD6}" sibTransId="{1CB3D091-DAA3-4AE8-9A2C-475EFE318D4F}"/>
    <dgm:cxn modelId="{71EF86B3-4487-4562-ADE9-9B4379C25E08}" type="presOf" srcId="{6C5144FE-BB05-405A-97E8-A744AF191C85}" destId="{079988E1-2CD4-4E83-B65D-E33A2A10FC51}" srcOrd="0" destOrd="0" presId="urn:microsoft.com/office/officeart/2005/8/layout/bProcess3"/>
    <dgm:cxn modelId="{D25B8074-AB55-434A-B19E-97830009E5E1}" type="presOf" srcId="{15E5770A-0F09-49D8-B08F-9E49CD859D88}" destId="{FFB68DB1-6AD2-4C79-A11D-22A046F858D3}" srcOrd="1" destOrd="0" presId="urn:microsoft.com/office/officeart/2005/8/layout/bProcess3"/>
    <dgm:cxn modelId="{DD2414FC-D53A-4BB6-B56C-343002B122BF}" type="presOf" srcId="{B8E5B674-3F95-4523-B255-C8C09213BE6F}" destId="{AD3FD221-2623-4828-82EA-BCBA09D839B0}" srcOrd="0" destOrd="0" presId="urn:microsoft.com/office/officeart/2005/8/layout/bProcess3"/>
    <dgm:cxn modelId="{9D6FF56D-D2F7-4AA9-999B-8B3ACC1C412C}" srcId="{C98C8F30-EE5A-4CCE-AD1B-A3A7CBAFB922}" destId="{B8E5B674-3F95-4523-B255-C8C09213BE6F}" srcOrd="1" destOrd="0" parTransId="{ADE2B24F-8A57-43D7-841D-7863B8690E2F}" sibTransId="{04C9468B-79B5-4681-9222-8D2EE5D0AB20}"/>
    <dgm:cxn modelId="{E64705D1-C126-4909-AD4E-60CE9B08F187}" type="presOf" srcId="{2958E0B9-0F5F-4909-9B38-6EFCDA922AC3}" destId="{17B2C5A3-62E0-4FB5-B31D-1D52651A8997}" srcOrd="1" destOrd="0" presId="urn:microsoft.com/office/officeart/2005/8/layout/bProcess3"/>
    <dgm:cxn modelId="{8BF80164-71C0-4195-8C3A-1A00857257D4}" type="presOf" srcId="{15E5770A-0F09-49D8-B08F-9E49CD859D88}" destId="{518642B8-BC9A-4AD5-9CA5-13E6741F48F2}" srcOrd="0" destOrd="0" presId="urn:microsoft.com/office/officeart/2005/8/layout/bProcess3"/>
    <dgm:cxn modelId="{AEAF0FE6-8C5D-4B5A-9EE6-7A2BBCAE0106}" type="presOf" srcId="{570BDFB4-338E-4CC1-9B2E-DFF9F022DAF4}" destId="{B42C358F-48DF-41CE-A9F4-6B1712438E29}" srcOrd="0" destOrd="0" presId="urn:microsoft.com/office/officeart/2005/8/layout/bProcess3"/>
    <dgm:cxn modelId="{E9792008-841F-4C34-A392-B5F06AADF7B3}" type="presOf" srcId="{04C9468B-79B5-4681-9222-8D2EE5D0AB20}" destId="{4754C5AC-DA65-4B3D-ACF9-EEAE2408B8D1}" srcOrd="0" destOrd="0" presId="urn:microsoft.com/office/officeart/2005/8/layout/bProcess3"/>
    <dgm:cxn modelId="{AA9FCA50-7548-4CCF-97CB-E026341269C2}" srcId="{C98C8F30-EE5A-4CCE-AD1B-A3A7CBAFB922}" destId="{570BDFB4-338E-4CC1-9B2E-DFF9F022DAF4}" srcOrd="0" destOrd="0" parTransId="{07DB389F-ABAC-44DD-A0D5-D7BA0B387F3F}" sibTransId="{2958E0B9-0F5F-4909-9B38-6EFCDA922AC3}"/>
    <dgm:cxn modelId="{0075B257-DBA5-43F7-9D4B-A648ED3BD82E}" type="presOf" srcId="{C98C8F30-EE5A-4CCE-AD1B-A3A7CBAFB922}" destId="{D0B34700-F133-409C-9200-6998B95D4A94}" srcOrd="0" destOrd="0" presId="urn:microsoft.com/office/officeart/2005/8/layout/bProcess3"/>
    <dgm:cxn modelId="{D3B41485-FBD2-41A6-9E31-328EFEC96064}" srcId="{C98C8F30-EE5A-4CCE-AD1B-A3A7CBAFB922}" destId="{6C5144FE-BB05-405A-97E8-A744AF191C85}" srcOrd="2" destOrd="0" parTransId="{CD5F7073-22E5-4CA2-BAF3-70088F1B826E}" sibTransId="{15E5770A-0F09-49D8-B08F-9E49CD859D88}"/>
    <dgm:cxn modelId="{9659ECE4-14F2-4574-8557-69FBD02132CC}" type="presOf" srcId="{04C9468B-79B5-4681-9222-8D2EE5D0AB20}" destId="{84B44518-F58F-4763-9EF5-789C979567E5}" srcOrd="1" destOrd="0" presId="urn:microsoft.com/office/officeart/2005/8/layout/bProcess3"/>
    <dgm:cxn modelId="{142FF8F0-9EDD-4D6C-8A15-B2C8D2874E9C}" type="presOf" srcId="{19FA577C-FE20-4CBF-8F32-8B2D8818599B}" destId="{1F8AF7A5-8806-455A-872E-2560BFAB1CB3}" srcOrd="0" destOrd="0" presId="urn:microsoft.com/office/officeart/2005/8/layout/bProcess3"/>
    <dgm:cxn modelId="{19EC7429-1889-43EC-B766-56C27C11ED55}" type="presOf" srcId="{2958E0B9-0F5F-4909-9B38-6EFCDA922AC3}" destId="{20388120-4927-4478-B86C-AC9EF1DD08A5}" srcOrd="0" destOrd="0" presId="urn:microsoft.com/office/officeart/2005/8/layout/bProcess3"/>
    <dgm:cxn modelId="{B3999346-5F98-4D78-AD3B-225A0E3DB6D1}" type="presParOf" srcId="{D0B34700-F133-409C-9200-6998B95D4A94}" destId="{B42C358F-48DF-41CE-A9F4-6B1712438E29}" srcOrd="0" destOrd="0" presId="urn:microsoft.com/office/officeart/2005/8/layout/bProcess3"/>
    <dgm:cxn modelId="{B39D173C-3AB7-4446-BDFF-24D7520616A2}" type="presParOf" srcId="{D0B34700-F133-409C-9200-6998B95D4A94}" destId="{20388120-4927-4478-B86C-AC9EF1DD08A5}" srcOrd="1" destOrd="0" presId="urn:microsoft.com/office/officeart/2005/8/layout/bProcess3"/>
    <dgm:cxn modelId="{3FF5925F-C120-44E2-BB1C-618DC63DFEB8}" type="presParOf" srcId="{20388120-4927-4478-B86C-AC9EF1DD08A5}" destId="{17B2C5A3-62E0-4FB5-B31D-1D52651A8997}" srcOrd="0" destOrd="0" presId="urn:microsoft.com/office/officeart/2005/8/layout/bProcess3"/>
    <dgm:cxn modelId="{0831598E-37F5-4EC6-B4D0-077D9FC5992F}" type="presParOf" srcId="{D0B34700-F133-409C-9200-6998B95D4A94}" destId="{AD3FD221-2623-4828-82EA-BCBA09D839B0}" srcOrd="2" destOrd="0" presId="urn:microsoft.com/office/officeart/2005/8/layout/bProcess3"/>
    <dgm:cxn modelId="{FBEA435E-B5C9-4FCD-A4FF-8D251882E4E6}" type="presParOf" srcId="{D0B34700-F133-409C-9200-6998B95D4A94}" destId="{4754C5AC-DA65-4B3D-ACF9-EEAE2408B8D1}" srcOrd="3" destOrd="0" presId="urn:microsoft.com/office/officeart/2005/8/layout/bProcess3"/>
    <dgm:cxn modelId="{29826BEF-52AE-4C78-B941-0FF203BF50C4}" type="presParOf" srcId="{4754C5AC-DA65-4B3D-ACF9-EEAE2408B8D1}" destId="{84B44518-F58F-4763-9EF5-789C979567E5}" srcOrd="0" destOrd="0" presId="urn:microsoft.com/office/officeart/2005/8/layout/bProcess3"/>
    <dgm:cxn modelId="{4A92E6A6-1A9F-430D-9C7B-B04FA06BDE98}" type="presParOf" srcId="{D0B34700-F133-409C-9200-6998B95D4A94}" destId="{079988E1-2CD4-4E83-B65D-E33A2A10FC51}" srcOrd="4" destOrd="0" presId="urn:microsoft.com/office/officeart/2005/8/layout/bProcess3"/>
    <dgm:cxn modelId="{A37DAC15-CAB4-4AA7-B022-F2204A7255D1}" type="presParOf" srcId="{D0B34700-F133-409C-9200-6998B95D4A94}" destId="{518642B8-BC9A-4AD5-9CA5-13E6741F48F2}" srcOrd="5" destOrd="0" presId="urn:microsoft.com/office/officeart/2005/8/layout/bProcess3"/>
    <dgm:cxn modelId="{741250A3-6967-40FF-BE78-FBD1EDA6746C}" type="presParOf" srcId="{518642B8-BC9A-4AD5-9CA5-13E6741F48F2}" destId="{FFB68DB1-6AD2-4C79-A11D-22A046F858D3}" srcOrd="0" destOrd="0" presId="urn:microsoft.com/office/officeart/2005/8/layout/bProcess3"/>
    <dgm:cxn modelId="{09D1F4F4-080F-4DF1-AFF6-5647D0213295}" type="presParOf" srcId="{D0B34700-F133-409C-9200-6998B95D4A94}" destId="{1F8AF7A5-8806-455A-872E-2560BFAB1CB3}" srcOrd="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8C8F30-EE5A-4CCE-AD1B-A3A7CBAFB922}" type="doc">
      <dgm:prSet loTypeId="urn:microsoft.com/office/officeart/2005/8/layout/bProcess3" loCatId="process" qsTypeId="urn:microsoft.com/office/officeart/2005/8/quickstyle/simple1" qsCatId="simple" csTypeId="urn:microsoft.com/office/officeart/2005/8/colors/colorful3" csCatId="colorful" phldr="1"/>
      <dgm:spPr/>
      <dgm:t>
        <a:bodyPr/>
        <a:lstStyle/>
        <a:p>
          <a:endParaRPr lang="en-US"/>
        </a:p>
      </dgm:t>
    </dgm:pt>
    <dgm:pt modelId="{570BDFB4-338E-4CC1-9B2E-DFF9F022DAF4}">
      <dgm:prSet phldrT="[Text]"/>
      <dgm:spPr/>
      <dgm:t>
        <a:bodyPr/>
        <a:lstStyle/>
        <a:p>
          <a:r>
            <a:rPr lang="en-US" dirty="0" smtClean="0"/>
            <a:t>Boot Sector</a:t>
          </a:r>
          <a:endParaRPr lang="en-US" dirty="0"/>
        </a:p>
      </dgm:t>
    </dgm:pt>
    <dgm:pt modelId="{07DB389F-ABAC-44DD-A0D5-D7BA0B387F3F}" type="parTrans" cxnId="{AA9FCA50-7548-4CCF-97CB-E026341269C2}">
      <dgm:prSet/>
      <dgm:spPr/>
      <dgm:t>
        <a:bodyPr/>
        <a:lstStyle/>
        <a:p>
          <a:endParaRPr lang="en-US"/>
        </a:p>
      </dgm:t>
    </dgm:pt>
    <dgm:pt modelId="{2958E0B9-0F5F-4909-9B38-6EFCDA922AC3}" type="sibTrans" cxnId="{AA9FCA50-7548-4CCF-97CB-E026341269C2}">
      <dgm:prSet/>
      <dgm:spPr/>
      <dgm:t>
        <a:bodyPr/>
        <a:lstStyle/>
        <a:p>
          <a:endParaRPr lang="en-US"/>
        </a:p>
      </dgm:t>
    </dgm:pt>
    <dgm:pt modelId="{B8E5B674-3F95-4523-B255-C8C09213BE6F}">
      <dgm:prSet phldrT="[Text]"/>
      <dgm:spPr/>
      <dgm:t>
        <a:bodyPr/>
        <a:lstStyle/>
        <a:p>
          <a:r>
            <a:rPr lang="en-US" dirty="0" smtClean="0"/>
            <a:t>Boot Manager </a:t>
          </a:r>
        </a:p>
        <a:p>
          <a:r>
            <a:rPr lang="en-US" b="1" dirty="0" err="1" smtClean="0"/>
            <a:t>bootmgr</a:t>
          </a:r>
          <a:endParaRPr lang="en-US" b="1" dirty="0"/>
        </a:p>
      </dgm:t>
    </dgm:pt>
    <dgm:pt modelId="{ADE2B24F-8A57-43D7-841D-7863B8690E2F}" type="parTrans" cxnId="{9D6FF56D-D2F7-4AA9-999B-8B3ACC1C412C}">
      <dgm:prSet/>
      <dgm:spPr/>
      <dgm:t>
        <a:bodyPr/>
        <a:lstStyle/>
        <a:p>
          <a:endParaRPr lang="en-US"/>
        </a:p>
      </dgm:t>
    </dgm:pt>
    <dgm:pt modelId="{04C9468B-79B5-4681-9222-8D2EE5D0AB20}" type="sibTrans" cxnId="{9D6FF56D-D2F7-4AA9-999B-8B3ACC1C412C}">
      <dgm:prSet/>
      <dgm:spPr/>
      <dgm:t>
        <a:bodyPr/>
        <a:lstStyle/>
        <a:p>
          <a:endParaRPr lang="en-US"/>
        </a:p>
      </dgm:t>
    </dgm:pt>
    <dgm:pt modelId="{6C5144FE-BB05-405A-97E8-A744AF191C85}">
      <dgm:prSet phldrT="[Text]"/>
      <dgm:spPr/>
      <dgm:t>
        <a:bodyPr/>
        <a:lstStyle/>
        <a:p>
          <a:r>
            <a:rPr lang="en-US" dirty="0" smtClean="0"/>
            <a:t>Boot Loader</a:t>
          </a:r>
        </a:p>
        <a:p>
          <a:r>
            <a:rPr lang="en-US" b="1" dirty="0" smtClean="0"/>
            <a:t>winload.exe</a:t>
          </a:r>
          <a:endParaRPr lang="en-US" b="1" dirty="0"/>
        </a:p>
      </dgm:t>
    </dgm:pt>
    <dgm:pt modelId="{CD5F7073-22E5-4CA2-BAF3-70088F1B826E}" type="parTrans" cxnId="{D3B41485-FBD2-41A6-9E31-328EFEC96064}">
      <dgm:prSet/>
      <dgm:spPr/>
      <dgm:t>
        <a:bodyPr/>
        <a:lstStyle/>
        <a:p>
          <a:endParaRPr lang="en-US"/>
        </a:p>
      </dgm:t>
    </dgm:pt>
    <dgm:pt modelId="{15E5770A-0F09-49D8-B08F-9E49CD859D88}" type="sibTrans" cxnId="{D3B41485-FBD2-41A6-9E31-328EFEC96064}">
      <dgm:prSet/>
      <dgm:spPr/>
      <dgm:t>
        <a:bodyPr/>
        <a:lstStyle/>
        <a:p>
          <a:endParaRPr lang="en-US"/>
        </a:p>
      </dgm:t>
    </dgm:pt>
    <dgm:pt modelId="{19FA577C-FE20-4CBF-8F32-8B2D8818599B}">
      <dgm:prSet phldrT="[Text]"/>
      <dgm:spPr/>
      <dgm:t>
        <a:bodyPr/>
        <a:lstStyle/>
        <a:p>
          <a:r>
            <a:rPr lang="en-US" b="0" dirty="0" smtClean="0"/>
            <a:t>Loads kernel</a:t>
          </a:r>
        </a:p>
        <a:p>
          <a:r>
            <a:rPr lang="en-US" b="1" dirty="0" smtClean="0"/>
            <a:t>(Ntoskernel.exe)</a:t>
          </a:r>
        </a:p>
      </dgm:t>
    </dgm:pt>
    <dgm:pt modelId="{949DC0E4-8A82-498A-BF49-9DEA09B8AFD6}" type="parTrans" cxnId="{A8909320-0D17-47DB-A4DD-95EE41B21974}">
      <dgm:prSet/>
      <dgm:spPr/>
      <dgm:t>
        <a:bodyPr/>
        <a:lstStyle/>
        <a:p>
          <a:endParaRPr lang="en-US"/>
        </a:p>
      </dgm:t>
    </dgm:pt>
    <dgm:pt modelId="{1CB3D091-DAA3-4AE8-9A2C-475EFE318D4F}" type="sibTrans" cxnId="{A8909320-0D17-47DB-A4DD-95EE41B21974}">
      <dgm:prSet/>
      <dgm:spPr/>
      <dgm:t>
        <a:bodyPr/>
        <a:lstStyle/>
        <a:p>
          <a:endParaRPr lang="en-US"/>
        </a:p>
      </dgm:t>
    </dgm:pt>
    <dgm:pt modelId="{D0B34700-F133-409C-9200-6998B95D4A94}" type="pres">
      <dgm:prSet presAssocID="{C98C8F30-EE5A-4CCE-AD1B-A3A7CBAFB922}" presName="Name0" presStyleCnt="0">
        <dgm:presLayoutVars>
          <dgm:dir/>
          <dgm:resizeHandles val="exact"/>
        </dgm:presLayoutVars>
      </dgm:prSet>
      <dgm:spPr/>
    </dgm:pt>
    <dgm:pt modelId="{B42C358F-48DF-41CE-A9F4-6B1712438E29}" type="pres">
      <dgm:prSet presAssocID="{570BDFB4-338E-4CC1-9B2E-DFF9F022DAF4}" presName="node" presStyleLbl="node1" presStyleIdx="0" presStyleCnt="4">
        <dgm:presLayoutVars>
          <dgm:bulletEnabled val="1"/>
        </dgm:presLayoutVars>
      </dgm:prSet>
      <dgm:spPr/>
    </dgm:pt>
    <dgm:pt modelId="{20388120-4927-4478-B86C-AC9EF1DD08A5}" type="pres">
      <dgm:prSet presAssocID="{2958E0B9-0F5F-4909-9B38-6EFCDA922AC3}" presName="sibTrans" presStyleLbl="sibTrans1D1" presStyleIdx="0" presStyleCnt="3"/>
      <dgm:spPr/>
    </dgm:pt>
    <dgm:pt modelId="{17B2C5A3-62E0-4FB5-B31D-1D52651A8997}" type="pres">
      <dgm:prSet presAssocID="{2958E0B9-0F5F-4909-9B38-6EFCDA922AC3}" presName="connectorText" presStyleLbl="sibTrans1D1" presStyleIdx="0" presStyleCnt="3"/>
      <dgm:spPr/>
    </dgm:pt>
    <dgm:pt modelId="{AD3FD221-2623-4828-82EA-BCBA09D839B0}" type="pres">
      <dgm:prSet presAssocID="{B8E5B674-3F95-4523-B255-C8C09213BE6F}" presName="node" presStyleLbl="node1" presStyleIdx="1" presStyleCnt="4">
        <dgm:presLayoutVars>
          <dgm:bulletEnabled val="1"/>
        </dgm:presLayoutVars>
      </dgm:prSet>
      <dgm:spPr/>
      <dgm:t>
        <a:bodyPr/>
        <a:lstStyle/>
        <a:p>
          <a:endParaRPr lang="en-US"/>
        </a:p>
      </dgm:t>
    </dgm:pt>
    <dgm:pt modelId="{4754C5AC-DA65-4B3D-ACF9-EEAE2408B8D1}" type="pres">
      <dgm:prSet presAssocID="{04C9468B-79B5-4681-9222-8D2EE5D0AB20}" presName="sibTrans" presStyleLbl="sibTrans1D1" presStyleIdx="1" presStyleCnt="3"/>
      <dgm:spPr/>
    </dgm:pt>
    <dgm:pt modelId="{84B44518-F58F-4763-9EF5-789C979567E5}" type="pres">
      <dgm:prSet presAssocID="{04C9468B-79B5-4681-9222-8D2EE5D0AB20}" presName="connectorText" presStyleLbl="sibTrans1D1" presStyleIdx="1" presStyleCnt="3"/>
      <dgm:spPr/>
    </dgm:pt>
    <dgm:pt modelId="{079988E1-2CD4-4E83-B65D-E33A2A10FC51}" type="pres">
      <dgm:prSet presAssocID="{6C5144FE-BB05-405A-97E8-A744AF191C85}" presName="node" presStyleLbl="node1" presStyleIdx="2" presStyleCnt="4">
        <dgm:presLayoutVars>
          <dgm:bulletEnabled val="1"/>
        </dgm:presLayoutVars>
      </dgm:prSet>
      <dgm:spPr/>
      <dgm:t>
        <a:bodyPr/>
        <a:lstStyle/>
        <a:p>
          <a:endParaRPr lang="en-US"/>
        </a:p>
      </dgm:t>
    </dgm:pt>
    <dgm:pt modelId="{518642B8-BC9A-4AD5-9CA5-13E6741F48F2}" type="pres">
      <dgm:prSet presAssocID="{15E5770A-0F09-49D8-B08F-9E49CD859D88}" presName="sibTrans" presStyleLbl="sibTrans1D1" presStyleIdx="2" presStyleCnt="3"/>
      <dgm:spPr/>
    </dgm:pt>
    <dgm:pt modelId="{FFB68DB1-6AD2-4C79-A11D-22A046F858D3}" type="pres">
      <dgm:prSet presAssocID="{15E5770A-0F09-49D8-B08F-9E49CD859D88}" presName="connectorText" presStyleLbl="sibTrans1D1" presStyleIdx="2" presStyleCnt="3"/>
      <dgm:spPr/>
    </dgm:pt>
    <dgm:pt modelId="{1F8AF7A5-8806-455A-872E-2560BFAB1CB3}" type="pres">
      <dgm:prSet presAssocID="{19FA577C-FE20-4CBF-8F32-8B2D8818599B}" presName="node" presStyleLbl="node1" presStyleIdx="3" presStyleCnt="4">
        <dgm:presLayoutVars>
          <dgm:bulletEnabled val="1"/>
        </dgm:presLayoutVars>
      </dgm:prSet>
      <dgm:spPr/>
      <dgm:t>
        <a:bodyPr/>
        <a:lstStyle/>
        <a:p>
          <a:endParaRPr lang="en-US"/>
        </a:p>
      </dgm:t>
    </dgm:pt>
  </dgm:ptLst>
  <dgm:cxnLst>
    <dgm:cxn modelId="{A8909320-0D17-47DB-A4DD-95EE41B21974}" srcId="{C98C8F30-EE5A-4CCE-AD1B-A3A7CBAFB922}" destId="{19FA577C-FE20-4CBF-8F32-8B2D8818599B}" srcOrd="3" destOrd="0" parTransId="{949DC0E4-8A82-498A-BF49-9DEA09B8AFD6}" sibTransId="{1CB3D091-DAA3-4AE8-9A2C-475EFE318D4F}"/>
    <dgm:cxn modelId="{D091BD35-EB09-49AA-8393-152B93D382CC}" type="presOf" srcId="{04C9468B-79B5-4681-9222-8D2EE5D0AB20}" destId="{84B44518-F58F-4763-9EF5-789C979567E5}" srcOrd="1" destOrd="0" presId="urn:microsoft.com/office/officeart/2005/8/layout/bProcess3"/>
    <dgm:cxn modelId="{9D6FF56D-D2F7-4AA9-999B-8B3ACC1C412C}" srcId="{C98C8F30-EE5A-4CCE-AD1B-A3A7CBAFB922}" destId="{B8E5B674-3F95-4523-B255-C8C09213BE6F}" srcOrd="1" destOrd="0" parTransId="{ADE2B24F-8A57-43D7-841D-7863B8690E2F}" sibTransId="{04C9468B-79B5-4681-9222-8D2EE5D0AB20}"/>
    <dgm:cxn modelId="{8AF35105-8EA3-4F1B-BE1F-1950AF07564B}" type="presOf" srcId="{04C9468B-79B5-4681-9222-8D2EE5D0AB20}" destId="{4754C5AC-DA65-4B3D-ACF9-EEAE2408B8D1}" srcOrd="0" destOrd="0" presId="urn:microsoft.com/office/officeart/2005/8/layout/bProcess3"/>
    <dgm:cxn modelId="{4C5F2592-F807-4ABF-9F8A-35521675678C}" type="presOf" srcId="{2958E0B9-0F5F-4909-9B38-6EFCDA922AC3}" destId="{17B2C5A3-62E0-4FB5-B31D-1D52651A8997}" srcOrd="1" destOrd="0" presId="urn:microsoft.com/office/officeart/2005/8/layout/bProcess3"/>
    <dgm:cxn modelId="{EC39391C-1F9C-478D-B67C-4AE2D8A0280E}" type="presOf" srcId="{15E5770A-0F09-49D8-B08F-9E49CD859D88}" destId="{FFB68DB1-6AD2-4C79-A11D-22A046F858D3}" srcOrd="1" destOrd="0" presId="urn:microsoft.com/office/officeart/2005/8/layout/bProcess3"/>
    <dgm:cxn modelId="{BB6D379C-CE45-4CFD-A196-ABCB2BC1C253}" type="presOf" srcId="{6C5144FE-BB05-405A-97E8-A744AF191C85}" destId="{079988E1-2CD4-4E83-B65D-E33A2A10FC51}" srcOrd="0" destOrd="0" presId="urn:microsoft.com/office/officeart/2005/8/layout/bProcess3"/>
    <dgm:cxn modelId="{10719C07-65E9-4710-8693-75DDF36AEF64}" type="presOf" srcId="{B8E5B674-3F95-4523-B255-C8C09213BE6F}" destId="{AD3FD221-2623-4828-82EA-BCBA09D839B0}" srcOrd="0" destOrd="0" presId="urn:microsoft.com/office/officeart/2005/8/layout/bProcess3"/>
    <dgm:cxn modelId="{82257D02-0948-4779-9F2C-FA8DE2B223D4}" type="presOf" srcId="{19FA577C-FE20-4CBF-8F32-8B2D8818599B}" destId="{1F8AF7A5-8806-455A-872E-2560BFAB1CB3}" srcOrd="0" destOrd="0" presId="urn:microsoft.com/office/officeart/2005/8/layout/bProcess3"/>
    <dgm:cxn modelId="{21B21028-DD5D-4E56-AFD9-3D1F34E95BE3}" type="presOf" srcId="{C98C8F30-EE5A-4CCE-AD1B-A3A7CBAFB922}" destId="{D0B34700-F133-409C-9200-6998B95D4A94}" srcOrd="0" destOrd="0" presId="urn:microsoft.com/office/officeart/2005/8/layout/bProcess3"/>
    <dgm:cxn modelId="{AA9FCA50-7548-4CCF-97CB-E026341269C2}" srcId="{C98C8F30-EE5A-4CCE-AD1B-A3A7CBAFB922}" destId="{570BDFB4-338E-4CC1-9B2E-DFF9F022DAF4}" srcOrd="0" destOrd="0" parTransId="{07DB389F-ABAC-44DD-A0D5-D7BA0B387F3F}" sibTransId="{2958E0B9-0F5F-4909-9B38-6EFCDA922AC3}"/>
    <dgm:cxn modelId="{D3B41485-FBD2-41A6-9E31-328EFEC96064}" srcId="{C98C8F30-EE5A-4CCE-AD1B-A3A7CBAFB922}" destId="{6C5144FE-BB05-405A-97E8-A744AF191C85}" srcOrd="2" destOrd="0" parTransId="{CD5F7073-22E5-4CA2-BAF3-70088F1B826E}" sibTransId="{15E5770A-0F09-49D8-B08F-9E49CD859D88}"/>
    <dgm:cxn modelId="{8E7DF5A7-9BD1-4C75-92A7-02BEA562C157}" type="presOf" srcId="{2958E0B9-0F5F-4909-9B38-6EFCDA922AC3}" destId="{20388120-4927-4478-B86C-AC9EF1DD08A5}" srcOrd="0" destOrd="0" presId="urn:microsoft.com/office/officeart/2005/8/layout/bProcess3"/>
    <dgm:cxn modelId="{CF20D461-FDC0-4096-96E7-E1EFB74E6AAF}" type="presOf" srcId="{15E5770A-0F09-49D8-B08F-9E49CD859D88}" destId="{518642B8-BC9A-4AD5-9CA5-13E6741F48F2}" srcOrd="0" destOrd="0" presId="urn:microsoft.com/office/officeart/2005/8/layout/bProcess3"/>
    <dgm:cxn modelId="{AD844A8B-AE4A-46EA-B535-1E62AF18A4F6}" type="presOf" srcId="{570BDFB4-338E-4CC1-9B2E-DFF9F022DAF4}" destId="{B42C358F-48DF-41CE-A9F4-6B1712438E29}" srcOrd="0" destOrd="0" presId="urn:microsoft.com/office/officeart/2005/8/layout/bProcess3"/>
    <dgm:cxn modelId="{C2B59795-2E43-48E3-9C7D-46DBB589838F}" type="presParOf" srcId="{D0B34700-F133-409C-9200-6998B95D4A94}" destId="{B42C358F-48DF-41CE-A9F4-6B1712438E29}" srcOrd="0" destOrd="0" presId="urn:microsoft.com/office/officeart/2005/8/layout/bProcess3"/>
    <dgm:cxn modelId="{055C3007-A2F4-4255-B4CC-BBA3324C273E}" type="presParOf" srcId="{D0B34700-F133-409C-9200-6998B95D4A94}" destId="{20388120-4927-4478-B86C-AC9EF1DD08A5}" srcOrd="1" destOrd="0" presId="urn:microsoft.com/office/officeart/2005/8/layout/bProcess3"/>
    <dgm:cxn modelId="{4245BC99-02CC-49C1-ADBF-9F358BFA546F}" type="presParOf" srcId="{20388120-4927-4478-B86C-AC9EF1DD08A5}" destId="{17B2C5A3-62E0-4FB5-B31D-1D52651A8997}" srcOrd="0" destOrd="0" presId="urn:microsoft.com/office/officeart/2005/8/layout/bProcess3"/>
    <dgm:cxn modelId="{5D57FA38-E4A3-4344-A2A4-720482AFE789}" type="presParOf" srcId="{D0B34700-F133-409C-9200-6998B95D4A94}" destId="{AD3FD221-2623-4828-82EA-BCBA09D839B0}" srcOrd="2" destOrd="0" presId="urn:microsoft.com/office/officeart/2005/8/layout/bProcess3"/>
    <dgm:cxn modelId="{86BCBB1B-857A-4718-91C2-7EEC7B959DF3}" type="presParOf" srcId="{D0B34700-F133-409C-9200-6998B95D4A94}" destId="{4754C5AC-DA65-4B3D-ACF9-EEAE2408B8D1}" srcOrd="3" destOrd="0" presId="urn:microsoft.com/office/officeart/2005/8/layout/bProcess3"/>
    <dgm:cxn modelId="{208A023E-224B-4420-920C-49526FE2ADD0}" type="presParOf" srcId="{4754C5AC-DA65-4B3D-ACF9-EEAE2408B8D1}" destId="{84B44518-F58F-4763-9EF5-789C979567E5}" srcOrd="0" destOrd="0" presId="urn:microsoft.com/office/officeart/2005/8/layout/bProcess3"/>
    <dgm:cxn modelId="{DB429D63-7D42-4301-8647-BF60A95B52F5}" type="presParOf" srcId="{D0B34700-F133-409C-9200-6998B95D4A94}" destId="{079988E1-2CD4-4E83-B65D-E33A2A10FC51}" srcOrd="4" destOrd="0" presId="urn:microsoft.com/office/officeart/2005/8/layout/bProcess3"/>
    <dgm:cxn modelId="{3CE2159C-4D82-44F5-8D49-D1076C188598}" type="presParOf" srcId="{D0B34700-F133-409C-9200-6998B95D4A94}" destId="{518642B8-BC9A-4AD5-9CA5-13E6741F48F2}" srcOrd="5" destOrd="0" presId="urn:microsoft.com/office/officeart/2005/8/layout/bProcess3"/>
    <dgm:cxn modelId="{40FCE367-8A34-4C23-A4CB-BF55F1C60460}" type="presParOf" srcId="{518642B8-BC9A-4AD5-9CA5-13E6741F48F2}" destId="{FFB68DB1-6AD2-4C79-A11D-22A046F858D3}" srcOrd="0" destOrd="0" presId="urn:microsoft.com/office/officeart/2005/8/layout/bProcess3"/>
    <dgm:cxn modelId="{70C5CE9A-61C4-4E01-BDFA-FCF639DA3546}" type="presParOf" srcId="{D0B34700-F133-409C-9200-6998B95D4A94}" destId="{1F8AF7A5-8806-455A-872E-2560BFAB1CB3}" srcOrd="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4DF7C5-1B6E-414D-8A68-12D719306C0B}"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594486BC-B936-419E-AF5F-48E12F133A54}">
      <dgm:prSet phldrT="[Text]"/>
      <dgm:spPr/>
      <dgm:t>
        <a:bodyPr/>
        <a:lstStyle/>
        <a:p>
          <a:r>
            <a:rPr lang="en-US" b="0" dirty="0" smtClean="0"/>
            <a:t>Loads kernel</a:t>
          </a:r>
        </a:p>
        <a:p>
          <a:r>
            <a:rPr lang="en-US" b="1" smtClean="0"/>
            <a:t>(Ntoskernel.exe)</a:t>
          </a:r>
          <a:endParaRPr lang="en-US"/>
        </a:p>
      </dgm:t>
    </dgm:pt>
    <dgm:pt modelId="{F90C4164-5FFE-4734-A5AC-234BB7E4F61B}" type="parTrans" cxnId="{3F51EEC1-D557-4F65-9313-DBE2167F8B4A}">
      <dgm:prSet/>
      <dgm:spPr/>
      <dgm:t>
        <a:bodyPr/>
        <a:lstStyle/>
        <a:p>
          <a:endParaRPr lang="en-US"/>
        </a:p>
      </dgm:t>
    </dgm:pt>
    <dgm:pt modelId="{A6345747-FCEA-4A3F-BFB5-9D342847E30C}" type="sibTrans" cxnId="{3F51EEC1-D557-4F65-9313-DBE2167F8B4A}">
      <dgm:prSet/>
      <dgm:spPr/>
      <dgm:t>
        <a:bodyPr/>
        <a:lstStyle/>
        <a:p>
          <a:endParaRPr lang="en-US"/>
        </a:p>
      </dgm:t>
    </dgm:pt>
    <dgm:pt modelId="{B4534C9B-30FB-4E4A-A3F7-D8311A868B22}">
      <dgm:prSet phldrT="[Text]"/>
      <dgm:spPr/>
      <dgm:t>
        <a:bodyPr/>
        <a:lstStyle/>
        <a:p>
          <a:r>
            <a:rPr lang="en-US" dirty="0" smtClean="0"/>
            <a:t>Load Boot Drivers – </a:t>
          </a:r>
          <a:r>
            <a:rPr lang="en-US" b="1" dirty="0" smtClean="0"/>
            <a:t>Load to Memory, Verify Signatures, Verify Certificates</a:t>
          </a:r>
          <a:endParaRPr lang="en-US" b="1" dirty="0"/>
        </a:p>
      </dgm:t>
    </dgm:pt>
    <dgm:pt modelId="{112172B6-108E-4EB8-929F-9D09657DC5F5}" type="parTrans" cxnId="{A6648040-2E69-417B-9BAC-BC37ACB48DD7}">
      <dgm:prSet/>
      <dgm:spPr/>
      <dgm:t>
        <a:bodyPr/>
        <a:lstStyle/>
        <a:p>
          <a:endParaRPr lang="en-US"/>
        </a:p>
      </dgm:t>
    </dgm:pt>
    <dgm:pt modelId="{B434B38E-44E2-469B-95F9-35C2C85DB16C}" type="sibTrans" cxnId="{A6648040-2E69-417B-9BAC-BC37ACB48DD7}">
      <dgm:prSet/>
      <dgm:spPr/>
      <dgm:t>
        <a:bodyPr/>
        <a:lstStyle/>
        <a:p>
          <a:endParaRPr lang="en-US"/>
        </a:p>
      </dgm:t>
    </dgm:pt>
    <dgm:pt modelId="{7A05F10F-63B4-4B59-A849-B353900C3EC7}">
      <dgm:prSet phldrT="[Text]"/>
      <dgm:spPr/>
      <dgm:t>
        <a:bodyPr/>
        <a:lstStyle/>
        <a:p>
          <a:r>
            <a:rPr lang="en-US" dirty="0" smtClean="0"/>
            <a:t>Load Configuration data (Registry files)</a:t>
          </a:r>
          <a:endParaRPr lang="en-US" dirty="0"/>
        </a:p>
      </dgm:t>
    </dgm:pt>
    <dgm:pt modelId="{1C38A9F9-6E99-40F9-8CDF-B4D0D48F1828}" type="parTrans" cxnId="{F7567811-A6C0-43A0-99BC-56A264AEC9C9}">
      <dgm:prSet/>
      <dgm:spPr/>
      <dgm:t>
        <a:bodyPr/>
        <a:lstStyle/>
        <a:p>
          <a:endParaRPr lang="en-US"/>
        </a:p>
      </dgm:t>
    </dgm:pt>
    <dgm:pt modelId="{6F180F4E-71A9-4B4E-A40B-C243BEB9F1FF}" type="sibTrans" cxnId="{F7567811-A6C0-43A0-99BC-56A264AEC9C9}">
      <dgm:prSet/>
      <dgm:spPr/>
      <dgm:t>
        <a:bodyPr/>
        <a:lstStyle/>
        <a:p>
          <a:endParaRPr lang="en-US"/>
        </a:p>
      </dgm:t>
    </dgm:pt>
    <dgm:pt modelId="{44B35343-F3BF-4063-BBD4-1C9C33B460A2}" type="pres">
      <dgm:prSet presAssocID="{254DF7C5-1B6E-414D-8A68-12D719306C0B}" presName="Name0" presStyleCnt="0">
        <dgm:presLayoutVars>
          <dgm:dir/>
          <dgm:resizeHandles val="exact"/>
        </dgm:presLayoutVars>
      </dgm:prSet>
      <dgm:spPr/>
    </dgm:pt>
    <dgm:pt modelId="{8C3A4D32-89DA-4607-91CB-EB81E0766154}" type="pres">
      <dgm:prSet presAssocID="{594486BC-B936-419E-AF5F-48E12F133A54}" presName="node" presStyleLbl="node1" presStyleIdx="0" presStyleCnt="3">
        <dgm:presLayoutVars>
          <dgm:bulletEnabled val="1"/>
        </dgm:presLayoutVars>
      </dgm:prSet>
      <dgm:spPr/>
    </dgm:pt>
    <dgm:pt modelId="{913698CC-081D-40F7-9C08-FC9BA2C185F5}" type="pres">
      <dgm:prSet presAssocID="{A6345747-FCEA-4A3F-BFB5-9D342847E30C}" presName="sibTrans" presStyleCnt="0"/>
      <dgm:spPr/>
    </dgm:pt>
    <dgm:pt modelId="{7909AB7D-8C15-45FA-976E-FB1150DD415A}" type="pres">
      <dgm:prSet presAssocID="{B4534C9B-30FB-4E4A-A3F7-D8311A868B22}" presName="node" presStyleLbl="node1" presStyleIdx="1" presStyleCnt="3">
        <dgm:presLayoutVars>
          <dgm:bulletEnabled val="1"/>
        </dgm:presLayoutVars>
      </dgm:prSet>
      <dgm:spPr/>
    </dgm:pt>
    <dgm:pt modelId="{387657FC-E094-4443-975B-8FB366330771}" type="pres">
      <dgm:prSet presAssocID="{B434B38E-44E2-469B-95F9-35C2C85DB16C}" presName="sibTrans" presStyleCnt="0"/>
      <dgm:spPr/>
    </dgm:pt>
    <dgm:pt modelId="{DE6327BA-A03C-434E-A441-ED15ACAD0699}" type="pres">
      <dgm:prSet presAssocID="{7A05F10F-63B4-4B59-A849-B353900C3EC7}" presName="node" presStyleLbl="node1" presStyleIdx="2" presStyleCnt="3">
        <dgm:presLayoutVars>
          <dgm:bulletEnabled val="1"/>
        </dgm:presLayoutVars>
      </dgm:prSet>
      <dgm:spPr/>
    </dgm:pt>
  </dgm:ptLst>
  <dgm:cxnLst>
    <dgm:cxn modelId="{BF426C0F-21F2-4D50-8F96-66F97B806211}" type="presOf" srcId="{B4534C9B-30FB-4E4A-A3F7-D8311A868B22}" destId="{7909AB7D-8C15-45FA-976E-FB1150DD415A}" srcOrd="0" destOrd="0" presId="urn:microsoft.com/office/officeart/2005/8/layout/hList6"/>
    <dgm:cxn modelId="{77C805B2-D105-4056-9C3F-8A9EFF689810}" type="presOf" srcId="{594486BC-B936-419E-AF5F-48E12F133A54}" destId="{8C3A4D32-89DA-4607-91CB-EB81E0766154}" srcOrd="0" destOrd="0" presId="urn:microsoft.com/office/officeart/2005/8/layout/hList6"/>
    <dgm:cxn modelId="{F7567811-A6C0-43A0-99BC-56A264AEC9C9}" srcId="{254DF7C5-1B6E-414D-8A68-12D719306C0B}" destId="{7A05F10F-63B4-4B59-A849-B353900C3EC7}" srcOrd="2" destOrd="0" parTransId="{1C38A9F9-6E99-40F9-8CDF-B4D0D48F1828}" sibTransId="{6F180F4E-71A9-4B4E-A40B-C243BEB9F1FF}"/>
    <dgm:cxn modelId="{76ABF659-E7FB-47A8-9C18-8B05EB646ED1}" type="presOf" srcId="{7A05F10F-63B4-4B59-A849-B353900C3EC7}" destId="{DE6327BA-A03C-434E-A441-ED15ACAD0699}" srcOrd="0" destOrd="0" presId="urn:microsoft.com/office/officeart/2005/8/layout/hList6"/>
    <dgm:cxn modelId="{7123371F-BEE4-4CBE-8264-913E3AA3855E}" type="presOf" srcId="{254DF7C5-1B6E-414D-8A68-12D719306C0B}" destId="{44B35343-F3BF-4063-BBD4-1C9C33B460A2}" srcOrd="0" destOrd="0" presId="urn:microsoft.com/office/officeart/2005/8/layout/hList6"/>
    <dgm:cxn modelId="{3F51EEC1-D557-4F65-9313-DBE2167F8B4A}" srcId="{254DF7C5-1B6E-414D-8A68-12D719306C0B}" destId="{594486BC-B936-419E-AF5F-48E12F133A54}" srcOrd="0" destOrd="0" parTransId="{F90C4164-5FFE-4734-A5AC-234BB7E4F61B}" sibTransId="{A6345747-FCEA-4A3F-BFB5-9D342847E30C}"/>
    <dgm:cxn modelId="{A6648040-2E69-417B-9BAC-BC37ACB48DD7}" srcId="{254DF7C5-1B6E-414D-8A68-12D719306C0B}" destId="{B4534C9B-30FB-4E4A-A3F7-D8311A868B22}" srcOrd="1" destOrd="0" parTransId="{112172B6-108E-4EB8-929F-9D09657DC5F5}" sibTransId="{B434B38E-44E2-469B-95F9-35C2C85DB16C}"/>
    <dgm:cxn modelId="{EA5048C0-EECD-41F5-BD62-78CC00E95D7E}" type="presParOf" srcId="{44B35343-F3BF-4063-BBD4-1C9C33B460A2}" destId="{8C3A4D32-89DA-4607-91CB-EB81E0766154}" srcOrd="0" destOrd="0" presId="urn:microsoft.com/office/officeart/2005/8/layout/hList6"/>
    <dgm:cxn modelId="{01AF6C46-CB49-4CED-9CF4-F9B8A2C624F5}" type="presParOf" srcId="{44B35343-F3BF-4063-BBD4-1C9C33B460A2}" destId="{913698CC-081D-40F7-9C08-FC9BA2C185F5}" srcOrd="1" destOrd="0" presId="urn:microsoft.com/office/officeart/2005/8/layout/hList6"/>
    <dgm:cxn modelId="{01334D1A-CD45-4893-BCD1-DA6AE6CE3417}" type="presParOf" srcId="{44B35343-F3BF-4063-BBD4-1C9C33B460A2}" destId="{7909AB7D-8C15-45FA-976E-FB1150DD415A}" srcOrd="2" destOrd="0" presId="urn:microsoft.com/office/officeart/2005/8/layout/hList6"/>
    <dgm:cxn modelId="{2E242D93-9146-4491-B343-D939BFE96A12}" type="presParOf" srcId="{44B35343-F3BF-4063-BBD4-1C9C33B460A2}" destId="{387657FC-E094-4443-975B-8FB366330771}" srcOrd="3" destOrd="0" presId="urn:microsoft.com/office/officeart/2005/8/layout/hList6"/>
    <dgm:cxn modelId="{F36E192B-85DC-44DB-995D-41250E6A2181}" type="presParOf" srcId="{44B35343-F3BF-4063-BBD4-1C9C33B460A2}" destId="{DE6327BA-A03C-434E-A441-ED15ACAD069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8C8F30-EE5A-4CCE-AD1B-A3A7CBAFB922}" type="doc">
      <dgm:prSet loTypeId="urn:microsoft.com/office/officeart/2005/8/layout/bProcess3" loCatId="process" qsTypeId="urn:microsoft.com/office/officeart/2005/8/quickstyle/simple1" qsCatId="simple" csTypeId="urn:microsoft.com/office/officeart/2005/8/colors/colorful3" csCatId="colorful" phldr="1"/>
      <dgm:spPr/>
      <dgm:t>
        <a:bodyPr/>
        <a:lstStyle/>
        <a:p>
          <a:endParaRPr lang="en-US"/>
        </a:p>
      </dgm:t>
    </dgm:pt>
    <dgm:pt modelId="{570BDFB4-338E-4CC1-9B2E-DFF9F022DAF4}">
      <dgm:prSet phldrT="[Text]"/>
      <dgm:spPr/>
      <dgm:t>
        <a:bodyPr/>
        <a:lstStyle/>
        <a:p>
          <a:r>
            <a:rPr lang="en-US" dirty="0" smtClean="0"/>
            <a:t>Boot Loader</a:t>
          </a:r>
        </a:p>
        <a:p>
          <a:r>
            <a:rPr lang="en-US" b="1" dirty="0" smtClean="0"/>
            <a:t>winload.exe</a:t>
          </a:r>
          <a:endParaRPr lang="en-US" dirty="0"/>
        </a:p>
      </dgm:t>
    </dgm:pt>
    <dgm:pt modelId="{07DB389F-ABAC-44DD-A0D5-D7BA0B387F3F}" type="parTrans" cxnId="{AA9FCA50-7548-4CCF-97CB-E026341269C2}">
      <dgm:prSet/>
      <dgm:spPr/>
      <dgm:t>
        <a:bodyPr/>
        <a:lstStyle/>
        <a:p>
          <a:endParaRPr lang="en-US"/>
        </a:p>
      </dgm:t>
    </dgm:pt>
    <dgm:pt modelId="{2958E0B9-0F5F-4909-9B38-6EFCDA922AC3}" type="sibTrans" cxnId="{AA9FCA50-7548-4CCF-97CB-E026341269C2}">
      <dgm:prSet/>
      <dgm:spPr/>
      <dgm:t>
        <a:bodyPr/>
        <a:lstStyle/>
        <a:p>
          <a:endParaRPr lang="en-US"/>
        </a:p>
      </dgm:t>
    </dgm:pt>
    <dgm:pt modelId="{B8E5B674-3F95-4523-B255-C8C09213BE6F}">
      <dgm:prSet phldrT="[Text]"/>
      <dgm:spPr/>
      <dgm:t>
        <a:bodyPr/>
        <a:lstStyle/>
        <a:p>
          <a:r>
            <a:rPr lang="en-US" dirty="0" smtClean="0"/>
            <a:t>Phase 0</a:t>
          </a:r>
        </a:p>
        <a:p>
          <a:r>
            <a:rPr lang="en-US" b="1" dirty="0" smtClean="0"/>
            <a:t>Ntoskernel.exe</a:t>
          </a:r>
          <a:endParaRPr lang="en-US" b="1" dirty="0"/>
        </a:p>
      </dgm:t>
    </dgm:pt>
    <dgm:pt modelId="{ADE2B24F-8A57-43D7-841D-7863B8690E2F}" type="parTrans" cxnId="{9D6FF56D-D2F7-4AA9-999B-8B3ACC1C412C}">
      <dgm:prSet/>
      <dgm:spPr/>
      <dgm:t>
        <a:bodyPr/>
        <a:lstStyle/>
        <a:p>
          <a:endParaRPr lang="en-US"/>
        </a:p>
      </dgm:t>
    </dgm:pt>
    <dgm:pt modelId="{04C9468B-79B5-4681-9222-8D2EE5D0AB20}" type="sibTrans" cxnId="{9D6FF56D-D2F7-4AA9-999B-8B3ACC1C412C}">
      <dgm:prSet/>
      <dgm:spPr/>
      <dgm:t>
        <a:bodyPr/>
        <a:lstStyle/>
        <a:p>
          <a:endParaRPr lang="en-US"/>
        </a:p>
      </dgm:t>
    </dgm:pt>
    <dgm:pt modelId="{6C5144FE-BB05-405A-97E8-A744AF191C85}">
      <dgm:prSet phldrT="[Text]"/>
      <dgm:spPr/>
      <dgm:t>
        <a:bodyPr/>
        <a:lstStyle/>
        <a:p>
          <a:r>
            <a:rPr lang="en-US" dirty="0" smtClean="0"/>
            <a:t>Phase 1</a:t>
          </a:r>
          <a:endParaRPr lang="en-US" b="1" dirty="0"/>
        </a:p>
      </dgm:t>
    </dgm:pt>
    <dgm:pt modelId="{CD5F7073-22E5-4CA2-BAF3-70088F1B826E}" type="parTrans" cxnId="{D3B41485-FBD2-41A6-9E31-328EFEC96064}">
      <dgm:prSet/>
      <dgm:spPr/>
      <dgm:t>
        <a:bodyPr/>
        <a:lstStyle/>
        <a:p>
          <a:endParaRPr lang="en-US"/>
        </a:p>
      </dgm:t>
    </dgm:pt>
    <dgm:pt modelId="{15E5770A-0F09-49D8-B08F-9E49CD859D88}" type="sibTrans" cxnId="{D3B41485-FBD2-41A6-9E31-328EFEC96064}">
      <dgm:prSet/>
      <dgm:spPr/>
      <dgm:t>
        <a:bodyPr/>
        <a:lstStyle/>
        <a:p>
          <a:endParaRPr lang="en-US"/>
        </a:p>
      </dgm:t>
    </dgm:pt>
    <dgm:pt modelId="{D0B34700-F133-409C-9200-6998B95D4A94}" type="pres">
      <dgm:prSet presAssocID="{C98C8F30-EE5A-4CCE-AD1B-A3A7CBAFB922}" presName="Name0" presStyleCnt="0">
        <dgm:presLayoutVars>
          <dgm:dir/>
          <dgm:resizeHandles val="exact"/>
        </dgm:presLayoutVars>
      </dgm:prSet>
      <dgm:spPr/>
    </dgm:pt>
    <dgm:pt modelId="{B42C358F-48DF-41CE-A9F4-6B1712438E29}" type="pres">
      <dgm:prSet presAssocID="{570BDFB4-338E-4CC1-9B2E-DFF9F022DAF4}" presName="node" presStyleLbl="node1" presStyleIdx="0" presStyleCnt="3">
        <dgm:presLayoutVars>
          <dgm:bulletEnabled val="1"/>
        </dgm:presLayoutVars>
      </dgm:prSet>
      <dgm:spPr/>
      <dgm:t>
        <a:bodyPr/>
        <a:lstStyle/>
        <a:p>
          <a:endParaRPr lang="en-US"/>
        </a:p>
      </dgm:t>
    </dgm:pt>
    <dgm:pt modelId="{20388120-4927-4478-B86C-AC9EF1DD08A5}" type="pres">
      <dgm:prSet presAssocID="{2958E0B9-0F5F-4909-9B38-6EFCDA922AC3}" presName="sibTrans" presStyleLbl="sibTrans1D1" presStyleIdx="0" presStyleCnt="2"/>
      <dgm:spPr/>
    </dgm:pt>
    <dgm:pt modelId="{17B2C5A3-62E0-4FB5-B31D-1D52651A8997}" type="pres">
      <dgm:prSet presAssocID="{2958E0B9-0F5F-4909-9B38-6EFCDA922AC3}" presName="connectorText" presStyleLbl="sibTrans1D1" presStyleIdx="0" presStyleCnt="2"/>
      <dgm:spPr/>
    </dgm:pt>
    <dgm:pt modelId="{AD3FD221-2623-4828-82EA-BCBA09D839B0}" type="pres">
      <dgm:prSet presAssocID="{B8E5B674-3F95-4523-B255-C8C09213BE6F}" presName="node" presStyleLbl="node1" presStyleIdx="1" presStyleCnt="3">
        <dgm:presLayoutVars>
          <dgm:bulletEnabled val="1"/>
        </dgm:presLayoutVars>
      </dgm:prSet>
      <dgm:spPr/>
      <dgm:t>
        <a:bodyPr/>
        <a:lstStyle/>
        <a:p>
          <a:endParaRPr lang="en-US"/>
        </a:p>
      </dgm:t>
    </dgm:pt>
    <dgm:pt modelId="{4754C5AC-DA65-4B3D-ACF9-EEAE2408B8D1}" type="pres">
      <dgm:prSet presAssocID="{04C9468B-79B5-4681-9222-8D2EE5D0AB20}" presName="sibTrans" presStyleLbl="sibTrans1D1" presStyleIdx="1" presStyleCnt="2"/>
      <dgm:spPr/>
    </dgm:pt>
    <dgm:pt modelId="{84B44518-F58F-4763-9EF5-789C979567E5}" type="pres">
      <dgm:prSet presAssocID="{04C9468B-79B5-4681-9222-8D2EE5D0AB20}" presName="connectorText" presStyleLbl="sibTrans1D1" presStyleIdx="1" presStyleCnt="2"/>
      <dgm:spPr/>
    </dgm:pt>
    <dgm:pt modelId="{079988E1-2CD4-4E83-B65D-E33A2A10FC51}" type="pres">
      <dgm:prSet presAssocID="{6C5144FE-BB05-405A-97E8-A744AF191C85}" presName="node" presStyleLbl="node1" presStyleIdx="2" presStyleCnt="3">
        <dgm:presLayoutVars>
          <dgm:bulletEnabled val="1"/>
        </dgm:presLayoutVars>
      </dgm:prSet>
      <dgm:spPr/>
      <dgm:t>
        <a:bodyPr/>
        <a:lstStyle/>
        <a:p>
          <a:endParaRPr lang="en-US"/>
        </a:p>
      </dgm:t>
    </dgm:pt>
  </dgm:ptLst>
  <dgm:cxnLst>
    <dgm:cxn modelId="{D1877F9D-ABF3-4CB3-8EAC-645B8D160E09}" type="presOf" srcId="{04C9468B-79B5-4681-9222-8D2EE5D0AB20}" destId="{84B44518-F58F-4763-9EF5-789C979567E5}" srcOrd="1" destOrd="0" presId="urn:microsoft.com/office/officeart/2005/8/layout/bProcess3"/>
    <dgm:cxn modelId="{AA9FCA50-7548-4CCF-97CB-E026341269C2}" srcId="{C98C8F30-EE5A-4CCE-AD1B-A3A7CBAFB922}" destId="{570BDFB4-338E-4CC1-9B2E-DFF9F022DAF4}" srcOrd="0" destOrd="0" parTransId="{07DB389F-ABAC-44DD-A0D5-D7BA0B387F3F}" sibTransId="{2958E0B9-0F5F-4909-9B38-6EFCDA922AC3}"/>
    <dgm:cxn modelId="{91C16922-6942-46BD-A48F-24160F57935C}" type="presOf" srcId="{C98C8F30-EE5A-4CCE-AD1B-A3A7CBAFB922}" destId="{D0B34700-F133-409C-9200-6998B95D4A94}" srcOrd="0" destOrd="0" presId="urn:microsoft.com/office/officeart/2005/8/layout/bProcess3"/>
    <dgm:cxn modelId="{9D6FF56D-D2F7-4AA9-999B-8B3ACC1C412C}" srcId="{C98C8F30-EE5A-4CCE-AD1B-A3A7CBAFB922}" destId="{B8E5B674-3F95-4523-B255-C8C09213BE6F}" srcOrd="1" destOrd="0" parTransId="{ADE2B24F-8A57-43D7-841D-7863B8690E2F}" sibTransId="{04C9468B-79B5-4681-9222-8D2EE5D0AB20}"/>
    <dgm:cxn modelId="{94AA66F7-4981-4B68-A302-CA25804BB678}" type="presOf" srcId="{B8E5B674-3F95-4523-B255-C8C09213BE6F}" destId="{AD3FD221-2623-4828-82EA-BCBA09D839B0}" srcOrd="0" destOrd="0" presId="urn:microsoft.com/office/officeart/2005/8/layout/bProcess3"/>
    <dgm:cxn modelId="{8ADA538B-2E12-433F-812D-383A869D2F4F}" type="presOf" srcId="{570BDFB4-338E-4CC1-9B2E-DFF9F022DAF4}" destId="{B42C358F-48DF-41CE-A9F4-6B1712438E29}" srcOrd="0" destOrd="0" presId="urn:microsoft.com/office/officeart/2005/8/layout/bProcess3"/>
    <dgm:cxn modelId="{B488608C-7519-42A6-8B81-F51CB2343494}" type="presOf" srcId="{2958E0B9-0F5F-4909-9B38-6EFCDA922AC3}" destId="{17B2C5A3-62E0-4FB5-B31D-1D52651A8997}" srcOrd="1" destOrd="0" presId="urn:microsoft.com/office/officeart/2005/8/layout/bProcess3"/>
    <dgm:cxn modelId="{FF64682D-09B6-46FE-9C94-4A9D08E0ED20}" type="presOf" srcId="{6C5144FE-BB05-405A-97E8-A744AF191C85}" destId="{079988E1-2CD4-4E83-B65D-E33A2A10FC51}" srcOrd="0" destOrd="0" presId="urn:microsoft.com/office/officeart/2005/8/layout/bProcess3"/>
    <dgm:cxn modelId="{F56370E2-9E68-471E-8665-D89164F7D637}" type="presOf" srcId="{2958E0B9-0F5F-4909-9B38-6EFCDA922AC3}" destId="{20388120-4927-4478-B86C-AC9EF1DD08A5}" srcOrd="0" destOrd="0" presId="urn:microsoft.com/office/officeart/2005/8/layout/bProcess3"/>
    <dgm:cxn modelId="{D3B41485-FBD2-41A6-9E31-328EFEC96064}" srcId="{C98C8F30-EE5A-4CCE-AD1B-A3A7CBAFB922}" destId="{6C5144FE-BB05-405A-97E8-A744AF191C85}" srcOrd="2" destOrd="0" parTransId="{CD5F7073-22E5-4CA2-BAF3-70088F1B826E}" sibTransId="{15E5770A-0F09-49D8-B08F-9E49CD859D88}"/>
    <dgm:cxn modelId="{19177B93-0924-4980-9F05-30653FE5C7CB}" type="presOf" srcId="{04C9468B-79B5-4681-9222-8D2EE5D0AB20}" destId="{4754C5AC-DA65-4B3D-ACF9-EEAE2408B8D1}" srcOrd="0" destOrd="0" presId="urn:microsoft.com/office/officeart/2005/8/layout/bProcess3"/>
    <dgm:cxn modelId="{C5B76CF5-3F19-43BE-BFBB-2A75EB97D2AC}" type="presParOf" srcId="{D0B34700-F133-409C-9200-6998B95D4A94}" destId="{B42C358F-48DF-41CE-A9F4-6B1712438E29}" srcOrd="0" destOrd="0" presId="urn:microsoft.com/office/officeart/2005/8/layout/bProcess3"/>
    <dgm:cxn modelId="{7108F9E0-1187-4562-934E-EFF021061A21}" type="presParOf" srcId="{D0B34700-F133-409C-9200-6998B95D4A94}" destId="{20388120-4927-4478-B86C-AC9EF1DD08A5}" srcOrd="1" destOrd="0" presId="urn:microsoft.com/office/officeart/2005/8/layout/bProcess3"/>
    <dgm:cxn modelId="{E85BC85E-B02B-4B13-B630-44EBA6F46387}" type="presParOf" srcId="{20388120-4927-4478-B86C-AC9EF1DD08A5}" destId="{17B2C5A3-62E0-4FB5-B31D-1D52651A8997}" srcOrd="0" destOrd="0" presId="urn:microsoft.com/office/officeart/2005/8/layout/bProcess3"/>
    <dgm:cxn modelId="{36CF1BB0-FA73-4759-9B5A-4D1DD4A06A5E}" type="presParOf" srcId="{D0B34700-F133-409C-9200-6998B95D4A94}" destId="{AD3FD221-2623-4828-82EA-BCBA09D839B0}" srcOrd="2" destOrd="0" presId="urn:microsoft.com/office/officeart/2005/8/layout/bProcess3"/>
    <dgm:cxn modelId="{07A09F68-7AC9-4D77-814F-6E64AEEB8AE4}" type="presParOf" srcId="{D0B34700-F133-409C-9200-6998B95D4A94}" destId="{4754C5AC-DA65-4B3D-ACF9-EEAE2408B8D1}" srcOrd="3" destOrd="0" presId="urn:microsoft.com/office/officeart/2005/8/layout/bProcess3"/>
    <dgm:cxn modelId="{2CC96239-A27B-4C63-AFB8-3D8D7174BACF}" type="presParOf" srcId="{4754C5AC-DA65-4B3D-ACF9-EEAE2408B8D1}" destId="{84B44518-F58F-4763-9EF5-789C979567E5}" srcOrd="0" destOrd="0" presId="urn:microsoft.com/office/officeart/2005/8/layout/bProcess3"/>
    <dgm:cxn modelId="{B628DAE6-1234-4F1C-9BE7-B32507767E50}" type="presParOf" srcId="{D0B34700-F133-409C-9200-6998B95D4A94}" destId="{079988E1-2CD4-4E83-B65D-E33A2A10FC51}" srcOrd="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8C8F30-EE5A-4CCE-AD1B-A3A7CBAFB922}"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US"/>
        </a:p>
      </dgm:t>
    </dgm:pt>
    <dgm:pt modelId="{570BDFB4-338E-4CC1-9B2E-DFF9F022DAF4}">
      <dgm:prSet phldrT="[Text]"/>
      <dgm:spPr/>
      <dgm:t>
        <a:bodyPr/>
        <a:lstStyle/>
        <a:p>
          <a:r>
            <a:rPr lang="en-US" dirty="0" smtClean="0"/>
            <a:t>Run boot execute (typically </a:t>
          </a:r>
          <a:r>
            <a:rPr lang="en-US" b="1" dirty="0" err="1" smtClean="0"/>
            <a:t>Autochk</a:t>
          </a:r>
          <a:r>
            <a:rPr lang="en-US" b="1" dirty="0" smtClean="0"/>
            <a:t>)</a:t>
          </a:r>
          <a:endParaRPr lang="en-US" dirty="0"/>
        </a:p>
      </dgm:t>
    </dgm:pt>
    <dgm:pt modelId="{07DB389F-ABAC-44DD-A0D5-D7BA0B387F3F}" type="parTrans" cxnId="{AA9FCA50-7548-4CCF-97CB-E026341269C2}">
      <dgm:prSet/>
      <dgm:spPr/>
      <dgm:t>
        <a:bodyPr/>
        <a:lstStyle/>
        <a:p>
          <a:endParaRPr lang="en-US"/>
        </a:p>
      </dgm:t>
    </dgm:pt>
    <dgm:pt modelId="{2958E0B9-0F5F-4909-9B38-6EFCDA922AC3}" type="sibTrans" cxnId="{AA9FCA50-7548-4CCF-97CB-E026341269C2}">
      <dgm:prSet/>
      <dgm:spPr/>
      <dgm:t>
        <a:bodyPr/>
        <a:lstStyle/>
        <a:p>
          <a:endParaRPr lang="en-US"/>
        </a:p>
      </dgm:t>
    </dgm:pt>
    <dgm:pt modelId="{B8E5B674-3F95-4523-B255-C8C09213BE6F}">
      <dgm:prSet phldrT="[Text]"/>
      <dgm:spPr/>
      <dgm:t>
        <a:bodyPr/>
        <a:lstStyle/>
        <a:p>
          <a:r>
            <a:rPr lang="en-US" dirty="0" smtClean="0"/>
            <a:t>Open known DLLs</a:t>
          </a:r>
          <a:endParaRPr lang="en-US" b="1" dirty="0"/>
        </a:p>
      </dgm:t>
    </dgm:pt>
    <dgm:pt modelId="{ADE2B24F-8A57-43D7-841D-7863B8690E2F}" type="parTrans" cxnId="{9D6FF56D-D2F7-4AA9-999B-8B3ACC1C412C}">
      <dgm:prSet/>
      <dgm:spPr/>
      <dgm:t>
        <a:bodyPr/>
        <a:lstStyle/>
        <a:p>
          <a:endParaRPr lang="en-US"/>
        </a:p>
      </dgm:t>
    </dgm:pt>
    <dgm:pt modelId="{04C9468B-79B5-4681-9222-8D2EE5D0AB20}" type="sibTrans" cxnId="{9D6FF56D-D2F7-4AA9-999B-8B3ACC1C412C}">
      <dgm:prSet/>
      <dgm:spPr/>
      <dgm:t>
        <a:bodyPr/>
        <a:lstStyle/>
        <a:p>
          <a:endParaRPr lang="en-US"/>
        </a:p>
      </dgm:t>
    </dgm:pt>
    <dgm:pt modelId="{6C5144FE-BB05-405A-97E8-A744AF191C85}">
      <dgm:prSet phldrT="[Text]"/>
      <dgm:spPr/>
      <dgm:t>
        <a:bodyPr/>
        <a:lstStyle/>
        <a:p>
          <a:r>
            <a:rPr lang="en-US" dirty="0" smtClean="0"/>
            <a:t>Create additional paging files</a:t>
          </a:r>
          <a:endParaRPr lang="en-US" b="1" dirty="0"/>
        </a:p>
      </dgm:t>
    </dgm:pt>
    <dgm:pt modelId="{CD5F7073-22E5-4CA2-BAF3-70088F1B826E}" type="parTrans" cxnId="{D3B41485-FBD2-41A6-9E31-328EFEC96064}">
      <dgm:prSet/>
      <dgm:spPr/>
      <dgm:t>
        <a:bodyPr/>
        <a:lstStyle/>
        <a:p>
          <a:endParaRPr lang="en-US"/>
        </a:p>
      </dgm:t>
    </dgm:pt>
    <dgm:pt modelId="{15E5770A-0F09-49D8-B08F-9E49CD859D88}" type="sibTrans" cxnId="{D3B41485-FBD2-41A6-9E31-328EFEC96064}">
      <dgm:prSet/>
      <dgm:spPr/>
      <dgm:t>
        <a:bodyPr/>
        <a:lstStyle/>
        <a:p>
          <a:endParaRPr lang="en-US"/>
        </a:p>
      </dgm:t>
    </dgm:pt>
    <dgm:pt modelId="{19FA577C-FE20-4CBF-8F32-8B2D8818599B}">
      <dgm:prSet phldrT="[Text]"/>
      <dgm:spPr/>
      <dgm:t>
        <a:bodyPr/>
        <a:lstStyle/>
        <a:p>
          <a:r>
            <a:rPr lang="en-US" b="0" dirty="0" smtClean="0"/>
            <a:t>Initialize the registry HKLM\SAM, security, software</a:t>
          </a:r>
        </a:p>
      </dgm:t>
    </dgm:pt>
    <dgm:pt modelId="{949DC0E4-8A82-498A-BF49-9DEA09B8AFD6}" type="parTrans" cxnId="{A8909320-0D17-47DB-A4DD-95EE41B21974}">
      <dgm:prSet/>
      <dgm:spPr/>
      <dgm:t>
        <a:bodyPr/>
        <a:lstStyle/>
        <a:p>
          <a:endParaRPr lang="en-US"/>
        </a:p>
      </dgm:t>
    </dgm:pt>
    <dgm:pt modelId="{1CB3D091-DAA3-4AE8-9A2C-475EFE318D4F}" type="sibTrans" cxnId="{A8909320-0D17-47DB-A4DD-95EE41B21974}">
      <dgm:prSet/>
      <dgm:spPr/>
      <dgm:t>
        <a:bodyPr/>
        <a:lstStyle/>
        <a:p>
          <a:endParaRPr lang="en-US"/>
        </a:p>
      </dgm:t>
    </dgm:pt>
    <dgm:pt modelId="{860074EB-CC5E-4B83-AA2C-B8641EF19392}">
      <dgm:prSet phldrT="[Text]"/>
      <dgm:spPr/>
      <dgm:t>
        <a:bodyPr/>
        <a:lstStyle/>
        <a:p>
          <a:r>
            <a:rPr lang="en-US" b="0" dirty="0" smtClean="0"/>
            <a:t>Create system ENV variables</a:t>
          </a:r>
        </a:p>
      </dgm:t>
    </dgm:pt>
    <dgm:pt modelId="{F33D2346-F17B-4DAD-B8B0-CFF42CC9E5D3}" type="parTrans" cxnId="{F34EA776-CC91-4CAB-B8E2-A6E30B1EF452}">
      <dgm:prSet/>
      <dgm:spPr/>
      <dgm:t>
        <a:bodyPr/>
        <a:lstStyle/>
        <a:p>
          <a:endParaRPr lang="en-US"/>
        </a:p>
      </dgm:t>
    </dgm:pt>
    <dgm:pt modelId="{744D665C-433A-4347-9418-43C0F78F1A00}" type="sibTrans" cxnId="{F34EA776-CC91-4CAB-B8E2-A6E30B1EF452}">
      <dgm:prSet/>
      <dgm:spPr/>
      <dgm:t>
        <a:bodyPr/>
        <a:lstStyle/>
        <a:p>
          <a:endParaRPr lang="en-US"/>
        </a:p>
      </dgm:t>
    </dgm:pt>
    <dgm:pt modelId="{AE444BCF-F257-492B-AF58-38188D10A7DF}">
      <dgm:prSet phldrT="[Text]"/>
      <dgm:spPr/>
      <dgm:t>
        <a:bodyPr/>
        <a:lstStyle/>
        <a:p>
          <a:r>
            <a:rPr lang="en-US" b="0" dirty="0" smtClean="0"/>
            <a:t>Loads kernel mode part of windows subsystem </a:t>
          </a:r>
          <a:r>
            <a:rPr lang="en-US" b="1" dirty="0" smtClean="0"/>
            <a:t>(win32k.sys)</a:t>
          </a:r>
        </a:p>
      </dgm:t>
    </dgm:pt>
    <dgm:pt modelId="{5B67F196-3D57-4686-8B21-A551CFCF50FC}" type="parTrans" cxnId="{0D87C8BE-6246-40E7-96A7-FDA40A0F8C26}">
      <dgm:prSet/>
      <dgm:spPr/>
      <dgm:t>
        <a:bodyPr/>
        <a:lstStyle/>
        <a:p>
          <a:endParaRPr lang="en-US"/>
        </a:p>
      </dgm:t>
    </dgm:pt>
    <dgm:pt modelId="{2CD1F6C7-8267-480E-AA96-A24AD9272413}" type="sibTrans" cxnId="{0D87C8BE-6246-40E7-96A7-FDA40A0F8C26}">
      <dgm:prSet/>
      <dgm:spPr/>
      <dgm:t>
        <a:bodyPr/>
        <a:lstStyle/>
        <a:p>
          <a:endParaRPr lang="en-US"/>
        </a:p>
      </dgm:t>
    </dgm:pt>
    <dgm:pt modelId="{3302BBFE-E656-4609-9607-1DCD3C408995}">
      <dgm:prSet phldrT="[Text]"/>
      <dgm:spPr/>
      <dgm:t>
        <a:bodyPr/>
        <a:lstStyle/>
        <a:p>
          <a:r>
            <a:rPr lang="en-US" b="0" i="0" dirty="0" smtClean="0"/>
            <a:t>Initialize Client Server Runtime </a:t>
          </a:r>
          <a:r>
            <a:rPr lang="en-US" b="0" i="0" dirty="0" err="1" smtClean="0"/>
            <a:t>Subsytem</a:t>
          </a:r>
          <a:r>
            <a:rPr lang="en-US" b="0" i="0" dirty="0" smtClean="0"/>
            <a:t>  </a:t>
          </a:r>
        </a:p>
      </dgm:t>
    </dgm:pt>
    <dgm:pt modelId="{8202474F-C2B2-4A4B-BC91-E07B00C71072}" type="parTrans" cxnId="{67259D5F-9DB3-40E6-BE2C-0B3769020C48}">
      <dgm:prSet/>
      <dgm:spPr/>
      <dgm:t>
        <a:bodyPr/>
        <a:lstStyle/>
        <a:p>
          <a:endParaRPr lang="en-US"/>
        </a:p>
      </dgm:t>
    </dgm:pt>
    <dgm:pt modelId="{59779CC4-A54D-47F0-8646-A8490F5E6F02}" type="sibTrans" cxnId="{67259D5F-9DB3-40E6-BE2C-0B3769020C48}">
      <dgm:prSet/>
      <dgm:spPr/>
      <dgm:t>
        <a:bodyPr/>
        <a:lstStyle/>
        <a:p>
          <a:endParaRPr lang="en-US"/>
        </a:p>
      </dgm:t>
    </dgm:pt>
    <dgm:pt modelId="{525B1A7F-E3C5-43DB-81BC-2BA28C3469D4}">
      <dgm:prSet phldrT="[Text]"/>
      <dgm:spPr/>
      <dgm:t>
        <a:bodyPr/>
        <a:lstStyle/>
        <a:p>
          <a:r>
            <a:rPr lang="en-US" b="0" i="0" dirty="0" smtClean="0"/>
            <a:t>Session 0 Initialization </a:t>
          </a:r>
          <a:r>
            <a:rPr lang="en-US" b="1" i="0" dirty="0" smtClean="0"/>
            <a:t>Wininit.exe</a:t>
          </a:r>
        </a:p>
      </dgm:t>
    </dgm:pt>
    <dgm:pt modelId="{09095C83-3263-4ED1-A345-0754755D7A02}" type="parTrans" cxnId="{E46EC5F0-B2DB-4085-B288-CDA0E6B4E51F}">
      <dgm:prSet/>
      <dgm:spPr/>
      <dgm:t>
        <a:bodyPr/>
        <a:lstStyle/>
        <a:p>
          <a:endParaRPr lang="en-US"/>
        </a:p>
      </dgm:t>
    </dgm:pt>
    <dgm:pt modelId="{ECE39261-7F4C-4C9B-87CE-5CB8AA8FBE23}" type="sibTrans" cxnId="{E46EC5F0-B2DB-4085-B288-CDA0E6B4E51F}">
      <dgm:prSet/>
      <dgm:spPr/>
      <dgm:t>
        <a:bodyPr/>
        <a:lstStyle/>
        <a:p>
          <a:endParaRPr lang="en-US"/>
        </a:p>
      </dgm:t>
    </dgm:pt>
    <dgm:pt modelId="{483208A4-4A94-4DC0-B8A8-7E1FE8792541}">
      <dgm:prSet phldrT="[Text]"/>
      <dgm:spPr/>
      <dgm:t>
        <a:bodyPr/>
        <a:lstStyle/>
        <a:p>
          <a:r>
            <a:rPr lang="en-US" b="1" i="0" dirty="0" smtClean="0"/>
            <a:t>Session 1 &amp; beyond initialization </a:t>
          </a:r>
          <a:r>
            <a:rPr lang="en-US" b="0" i="0" dirty="0" smtClean="0"/>
            <a:t>Winlogon.exe</a:t>
          </a:r>
          <a:endParaRPr lang="en-US" b="1" i="0" dirty="0" smtClean="0"/>
        </a:p>
      </dgm:t>
    </dgm:pt>
    <dgm:pt modelId="{BF56A3FE-D5E4-47D1-BA08-E3CC85DA251B}" type="parTrans" cxnId="{E9C82E65-1459-4C2F-A622-E0467B8E498C}">
      <dgm:prSet/>
      <dgm:spPr/>
      <dgm:t>
        <a:bodyPr/>
        <a:lstStyle/>
        <a:p>
          <a:endParaRPr lang="en-US"/>
        </a:p>
      </dgm:t>
    </dgm:pt>
    <dgm:pt modelId="{EB3A2C06-921E-4621-88BD-66CDF86CAD38}" type="sibTrans" cxnId="{E9C82E65-1459-4C2F-A622-E0467B8E498C}">
      <dgm:prSet/>
      <dgm:spPr/>
      <dgm:t>
        <a:bodyPr/>
        <a:lstStyle/>
        <a:p>
          <a:endParaRPr lang="en-US"/>
        </a:p>
      </dgm:t>
    </dgm:pt>
    <dgm:pt modelId="{D0B34700-F133-409C-9200-6998B95D4A94}" type="pres">
      <dgm:prSet presAssocID="{C98C8F30-EE5A-4CCE-AD1B-A3A7CBAFB922}" presName="Name0" presStyleCnt="0">
        <dgm:presLayoutVars>
          <dgm:dir/>
          <dgm:resizeHandles val="exact"/>
        </dgm:presLayoutVars>
      </dgm:prSet>
      <dgm:spPr/>
    </dgm:pt>
    <dgm:pt modelId="{B42C358F-48DF-41CE-A9F4-6B1712438E29}" type="pres">
      <dgm:prSet presAssocID="{570BDFB4-338E-4CC1-9B2E-DFF9F022DAF4}" presName="node" presStyleLbl="node1" presStyleIdx="0" presStyleCnt="9">
        <dgm:presLayoutVars>
          <dgm:bulletEnabled val="1"/>
        </dgm:presLayoutVars>
      </dgm:prSet>
      <dgm:spPr/>
    </dgm:pt>
    <dgm:pt modelId="{20388120-4927-4478-B86C-AC9EF1DD08A5}" type="pres">
      <dgm:prSet presAssocID="{2958E0B9-0F5F-4909-9B38-6EFCDA922AC3}" presName="sibTrans" presStyleLbl="sibTrans1D1" presStyleIdx="0" presStyleCnt="8"/>
      <dgm:spPr/>
    </dgm:pt>
    <dgm:pt modelId="{17B2C5A3-62E0-4FB5-B31D-1D52651A8997}" type="pres">
      <dgm:prSet presAssocID="{2958E0B9-0F5F-4909-9B38-6EFCDA922AC3}" presName="connectorText" presStyleLbl="sibTrans1D1" presStyleIdx="0" presStyleCnt="8"/>
      <dgm:spPr/>
    </dgm:pt>
    <dgm:pt modelId="{AD3FD221-2623-4828-82EA-BCBA09D839B0}" type="pres">
      <dgm:prSet presAssocID="{B8E5B674-3F95-4523-B255-C8C09213BE6F}" presName="node" presStyleLbl="node1" presStyleIdx="1" presStyleCnt="9">
        <dgm:presLayoutVars>
          <dgm:bulletEnabled val="1"/>
        </dgm:presLayoutVars>
      </dgm:prSet>
      <dgm:spPr/>
      <dgm:t>
        <a:bodyPr/>
        <a:lstStyle/>
        <a:p>
          <a:endParaRPr lang="en-US"/>
        </a:p>
      </dgm:t>
    </dgm:pt>
    <dgm:pt modelId="{4754C5AC-DA65-4B3D-ACF9-EEAE2408B8D1}" type="pres">
      <dgm:prSet presAssocID="{04C9468B-79B5-4681-9222-8D2EE5D0AB20}" presName="sibTrans" presStyleLbl="sibTrans1D1" presStyleIdx="1" presStyleCnt="8"/>
      <dgm:spPr/>
    </dgm:pt>
    <dgm:pt modelId="{84B44518-F58F-4763-9EF5-789C979567E5}" type="pres">
      <dgm:prSet presAssocID="{04C9468B-79B5-4681-9222-8D2EE5D0AB20}" presName="connectorText" presStyleLbl="sibTrans1D1" presStyleIdx="1" presStyleCnt="8"/>
      <dgm:spPr/>
    </dgm:pt>
    <dgm:pt modelId="{079988E1-2CD4-4E83-B65D-E33A2A10FC51}" type="pres">
      <dgm:prSet presAssocID="{6C5144FE-BB05-405A-97E8-A744AF191C85}" presName="node" presStyleLbl="node1" presStyleIdx="2" presStyleCnt="9">
        <dgm:presLayoutVars>
          <dgm:bulletEnabled val="1"/>
        </dgm:presLayoutVars>
      </dgm:prSet>
      <dgm:spPr/>
      <dgm:t>
        <a:bodyPr/>
        <a:lstStyle/>
        <a:p>
          <a:endParaRPr lang="en-US"/>
        </a:p>
      </dgm:t>
    </dgm:pt>
    <dgm:pt modelId="{518642B8-BC9A-4AD5-9CA5-13E6741F48F2}" type="pres">
      <dgm:prSet presAssocID="{15E5770A-0F09-49D8-B08F-9E49CD859D88}" presName="sibTrans" presStyleLbl="sibTrans1D1" presStyleIdx="2" presStyleCnt="8"/>
      <dgm:spPr/>
    </dgm:pt>
    <dgm:pt modelId="{FFB68DB1-6AD2-4C79-A11D-22A046F858D3}" type="pres">
      <dgm:prSet presAssocID="{15E5770A-0F09-49D8-B08F-9E49CD859D88}" presName="connectorText" presStyleLbl="sibTrans1D1" presStyleIdx="2" presStyleCnt="8"/>
      <dgm:spPr/>
    </dgm:pt>
    <dgm:pt modelId="{1F8AF7A5-8806-455A-872E-2560BFAB1CB3}" type="pres">
      <dgm:prSet presAssocID="{19FA577C-FE20-4CBF-8F32-8B2D8818599B}" presName="node" presStyleLbl="node1" presStyleIdx="3" presStyleCnt="9">
        <dgm:presLayoutVars>
          <dgm:bulletEnabled val="1"/>
        </dgm:presLayoutVars>
      </dgm:prSet>
      <dgm:spPr/>
      <dgm:t>
        <a:bodyPr/>
        <a:lstStyle/>
        <a:p>
          <a:endParaRPr lang="en-US"/>
        </a:p>
      </dgm:t>
    </dgm:pt>
    <dgm:pt modelId="{A90BD4FE-D317-4E9A-B0B7-661A3DC70ED8}" type="pres">
      <dgm:prSet presAssocID="{1CB3D091-DAA3-4AE8-9A2C-475EFE318D4F}" presName="sibTrans" presStyleLbl="sibTrans1D1" presStyleIdx="3" presStyleCnt="8"/>
      <dgm:spPr/>
    </dgm:pt>
    <dgm:pt modelId="{2D894565-A2CF-45F1-9338-85E986C74FA6}" type="pres">
      <dgm:prSet presAssocID="{1CB3D091-DAA3-4AE8-9A2C-475EFE318D4F}" presName="connectorText" presStyleLbl="sibTrans1D1" presStyleIdx="3" presStyleCnt="8"/>
      <dgm:spPr/>
    </dgm:pt>
    <dgm:pt modelId="{648AF0EE-CDD4-4DAD-99F4-7DFD9D7AD893}" type="pres">
      <dgm:prSet presAssocID="{860074EB-CC5E-4B83-AA2C-B8641EF19392}" presName="node" presStyleLbl="node1" presStyleIdx="4" presStyleCnt="9">
        <dgm:presLayoutVars>
          <dgm:bulletEnabled val="1"/>
        </dgm:presLayoutVars>
      </dgm:prSet>
      <dgm:spPr/>
      <dgm:t>
        <a:bodyPr/>
        <a:lstStyle/>
        <a:p>
          <a:endParaRPr lang="en-US"/>
        </a:p>
      </dgm:t>
    </dgm:pt>
    <dgm:pt modelId="{94B9B75E-2BA4-45A1-8DEF-1CE8950FFA74}" type="pres">
      <dgm:prSet presAssocID="{744D665C-433A-4347-9418-43C0F78F1A00}" presName="sibTrans" presStyleLbl="sibTrans1D1" presStyleIdx="4" presStyleCnt="8"/>
      <dgm:spPr/>
    </dgm:pt>
    <dgm:pt modelId="{49BD712B-4077-47BA-A1D6-C006A199A6F1}" type="pres">
      <dgm:prSet presAssocID="{744D665C-433A-4347-9418-43C0F78F1A00}" presName="connectorText" presStyleLbl="sibTrans1D1" presStyleIdx="4" presStyleCnt="8"/>
      <dgm:spPr/>
    </dgm:pt>
    <dgm:pt modelId="{D2F96E12-346E-4B4D-A027-BDD9D49FF3B4}" type="pres">
      <dgm:prSet presAssocID="{AE444BCF-F257-492B-AF58-38188D10A7DF}" presName="node" presStyleLbl="node1" presStyleIdx="5" presStyleCnt="9">
        <dgm:presLayoutVars>
          <dgm:bulletEnabled val="1"/>
        </dgm:presLayoutVars>
      </dgm:prSet>
      <dgm:spPr/>
      <dgm:t>
        <a:bodyPr/>
        <a:lstStyle/>
        <a:p>
          <a:endParaRPr lang="en-US"/>
        </a:p>
      </dgm:t>
    </dgm:pt>
    <dgm:pt modelId="{0F8DAF99-5A29-47BE-8B81-1505381A10DE}" type="pres">
      <dgm:prSet presAssocID="{2CD1F6C7-8267-480E-AA96-A24AD9272413}" presName="sibTrans" presStyleLbl="sibTrans1D1" presStyleIdx="5" presStyleCnt="8"/>
      <dgm:spPr/>
    </dgm:pt>
    <dgm:pt modelId="{FFE90B36-93F0-4B10-A777-31E611906A69}" type="pres">
      <dgm:prSet presAssocID="{2CD1F6C7-8267-480E-AA96-A24AD9272413}" presName="connectorText" presStyleLbl="sibTrans1D1" presStyleIdx="5" presStyleCnt="8"/>
      <dgm:spPr/>
    </dgm:pt>
    <dgm:pt modelId="{A1D985D5-B99F-4823-80C4-BC73C20E377A}" type="pres">
      <dgm:prSet presAssocID="{3302BBFE-E656-4609-9607-1DCD3C408995}" presName="node" presStyleLbl="node1" presStyleIdx="6" presStyleCnt="9">
        <dgm:presLayoutVars>
          <dgm:bulletEnabled val="1"/>
        </dgm:presLayoutVars>
      </dgm:prSet>
      <dgm:spPr/>
      <dgm:t>
        <a:bodyPr/>
        <a:lstStyle/>
        <a:p>
          <a:endParaRPr lang="en-US"/>
        </a:p>
      </dgm:t>
    </dgm:pt>
    <dgm:pt modelId="{4BBBC7C6-16C8-4937-9E12-30C47ABF5CA6}" type="pres">
      <dgm:prSet presAssocID="{59779CC4-A54D-47F0-8646-A8490F5E6F02}" presName="sibTrans" presStyleLbl="sibTrans1D1" presStyleIdx="6" presStyleCnt="8"/>
      <dgm:spPr/>
    </dgm:pt>
    <dgm:pt modelId="{5DD46585-64FC-49D1-8C0F-11F14DE37ABE}" type="pres">
      <dgm:prSet presAssocID="{59779CC4-A54D-47F0-8646-A8490F5E6F02}" presName="connectorText" presStyleLbl="sibTrans1D1" presStyleIdx="6" presStyleCnt="8"/>
      <dgm:spPr/>
    </dgm:pt>
    <dgm:pt modelId="{8A41BA40-202B-4DA6-A5D5-9A13CF5AAF42}" type="pres">
      <dgm:prSet presAssocID="{525B1A7F-E3C5-43DB-81BC-2BA28C3469D4}" presName="node" presStyleLbl="node1" presStyleIdx="7" presStyleCnt="9">
        <dgm:presLayoutVars>
          <dgm:bulletEnabled val="1"/>
        </dgm:presLayoutVars>
      </dgm:prSet>
      <dgm:spPr/>
      <dgm:t>
        <a:bodyPr/>
        <a:lstStyle/>
        <a:p>
          <a:endParaRPr lang="en-US"/>
        </a:p>
      </dgm:t>
    </dgm:pt>
    <dgm:pt modelId="{889BA308-A2DD-4CEE-860D-6870061FB47F}" type="pres">
      <dgm:prSet presAssocID="{ECE39261-7F4C-4C9B-87CE-5CB8AA8FBE23}" presName="sibTrans" presStyleLbl="sibTrans1D1" presStyleIdx="7" presStyleCnt="8"/>
      <dgm:spPr/>
    </dgm:pt>
    <dgm:pt modelId="{8BC6F51F-A10E-4D1D-ACAF-B40874F04E9A}" type="pres">
      <dgm:prSet presAssocID="{ECE39261-7F4C-4C9B-87CE-5CB8AA8FBE23}" presName="connectorText" presStyleLbl="sibTrans1D1" presStyleIdx="7" presStyleCnt="8"/>
      <dgm:spPr/>
    </dgm:pt>
    <dgm:pt modelId="{0F4B436C-29DB-48F0-BD91-EE14AD3DDC03}" type="pres">
      <dgm:prSet presAssocID="{483208A4-4A94-4DC0-B8A8-7E1FE8792541}" presName="node" presStyleLbl="node1" presStyleIdx="8" presStyleCnt="9">
        <dgm:presLayoutVars>
          <dgm:bulletEnabled val="1"/>
        </dgm:presLayoutVars>
      </dgm:prSet>
      <dgm:spPr/>
      <dgm:t>
        <a:bodyPr/>
        <a:lstStyle/>
        <a:p>
          <a:endParaRPr lang="en-US"/>
        </a:p>
      </dgm:t>
    </dgm:pt>
  </dgm:ptLst>
  <dgm:cxnLst>
    <dgm:cxn modelId="{03E5C5FD-5C48-4C06-9305-2B8B186B7705}" type="presOf" srcId="{2CD1F6C7-8267-480E-AA96-A24AD9272413}" destId="{FFE90B36-93F0-4B10-A777-31E611906A69}" srcOrd="1" destOrd="0" presId="urn:microsoft.com/office/officeart/2005/8/layout/bProcess3"/>
    <dgm:cxn modelId="{AA9FCA50-7548-4CCF-97CB-E026341269C2}" srcId="{C98C8F30-EE5A-4CCE-AD1B-A3A7CBAFB922}" destId="{570BDFB4-338E-4CC1-9B2E-DFF9F022DAF4}" srcOrd="0" destOrd="0" parTransId="{07DB389F-ABAC-44DD-A0D5-D7BA0B387F3F}" sibTransId="{2958E0B9-0F5F-4909-9B38-6EFCDA922AC3}"/>
    <dgm:cxn modelId="{2A2DE28D-64E5-4E7F-A334-0D93DB74B0DF}" type="presOf" srcId="{15E5770A-0F09-49D8-B08F-9E49CD859D88}" destId="{FFB68DB1-6AD2-4C79-A11D-22A046F858D3}" srcOrd="1" destOrd="0" presId="urn:microsoft.com/office/officeart/2005/8/layout/bProcess3"/>
    <dgm:cxn modelId="{E9C82E65-1459-4C2F-A622-E0467B8E498C}" srcId="{C98C8F30-EE5A-4CCE-AD1B-A3A7CBAFB922}" destId="{483208A4-4A94-4DC0-B8A8-7E1FE8792541}" srcOrd="8" destOrd="0" parTransId="{BF56A3FE-D5E4-47D1-BA08-E3CC85DA251B}" sibTransId="{EB3A2C06-921E-4621-88BD-66CDF86CAD38}"/>
    <dgm:cxn modelId="{B436B9C1-CD1D-45A9-B0D9-45F49CC3F382}" type="presOf" srcId="{860074EB-CC5E-4B83-AA2C-B8641EF19392}" destId="{648AF0EE-CDD4-4DAD-99F4-7DFD9D7AD893}" srcOrd="0" destOrd="0" presId="urn:microsoft.com/office/officeart/2005/8/layout/bProcess3"/>
    <dgm:cxn modelId="{7C5AA04E-4B1D-4A9E-B0DE-D55F4D4257A1}" type="presOf" srcId="{04C9468B-79B5-4681-9222-8D2EE5D0AB20}" destId="{84B44518-F58F-4763-9EF5-789C979567E5}" srcOrd="1" destOrd="0" presId="urn:microsoft.com/office/officeart/2005/8/layout/bProcess3"/>
    <dgm:cxn modelId="{404D5BAF-5272-4B3B-9848-04CED5081E36}" type="presOf" srcId="{2CD1F6C7-8267-480E-AA96-A24AD9272413}" destId="{0F8DAF99-5A29-47BE-8B81-1505381A10DE}" srcOrd="0" destOrd="0" presId="urn:microsoft.com/office/officeart/2005/8/layout/bProcess3"/>
    <dgm:cxn modelId="{0D87C8BE-6246-40E7-96A7-FDA40A0F8C26}" srcId="{C98C8F30-EE5A-4CCE-AD1B-A3A7CBAFB922}" destId="{AE444BCF-F257-492B-AF58-38188D10A7DF}" srcOrd="5" destOrd="0" parTransId="{5B67F196-3D57-4686-8B21-A551CFCF50FC}" sibTransId="{2CD1F6C7-8267-480E-AA96-A24AD9272413}"/>
    <dgm:cxn modelId="{67259D5F-9DB3-40E6-BE2C-0B3769020C48}" srcId="{C98C8F30-EE5A-4CCE-AD1B-A3A7CBAFB922}" destId="{3302BBFE-E656-4609-9607-1DCD3C408995}" srcOrd="6" destOrd="0" parTransId="{8202474F-C2B2-4A4B-BC91-E07B00C71072}" sibTransId="{59779CC4-A54D-47F0-8646-A8490F5E6F02}"/>
    <dgm:cxn modelId="{472BF04A-9959-4289-A2DA-96E547303C0B}" type="presOf" srcId="{570BDFB4-338E-4CC1-9B2E-DFF9F022DAF4}" destId="{B42C358F-48DF-41CE-A9F4-6B1712438E29}" srcOrd="0" destOrd="0" presId="urn:microsoft.com/office/officeart/2005/8/layout/bProcess3"/>
    <dgm:cxn modelId="{9DC70A6C-A83F-4738-84A8-ABA0FD7CD045}" type="presOf" srcId="{59779CC4-A54D-47F0-8646-A8490F5E6F02}" destId="{4BBBC7C6-16C8-4937-9E12-30C47ABF5CA6}" srcOrd="0" destOrd="0" presId="urn:microsoft.com/office/officeart/2005/8/layout/bProcess3"/>
    <dgm:cxn modelId="{EB036663-86A4-413A-B0ED-A37854A057C9}" type="presOf" srcId="{2958E0B9-0F5F-4909-9B38-6EFCDA922AC3}" destId="{20388120-4927-4478-B86C-AC9EF1DD08A5}" srcOrd="0" destOrd="0" presId="urn:microsoft.com/office/officeart/2005/8/layout/bProcess3"/>
    <dgm:cxn modelId="{A60C5695-F419-4161-8298-DFC24274EC5B}" type="presOf" srcId="{AE444BCF-F257-492B-AF58-38188D10A7DF}" destId="{D2F96E12-346E-4B4D-A027-BDD9D49FF3B4}" srcOrd="0" destOrd="0" presId="urn:microsoft.com/office/officeart/2005/8/layout/bProcess3"/>
    <dgm:cxn modelId="{9486F901-05A9-45DA-BE67-33F45D35D82F}" type="presOf" srcId="{744D665C-433A-4347-9418-43C0F78F1A00}" destId="{49BD712B-4077-47BA-A1D6-C006A199A6F1}" srcOrd="1" destOrd="0" presId="urn:microsoft.com/office/officeart/2005/8/layout/bProcess3"/>
    <dgm:cxn modelId="{4A67CF9F-14C3-4D01-A770-01AC290E15F1}" type="presOf" srcId="{1CB3D091-DAA3-4AE8-9A2C-475EFE318D4F}" destId="{2D894565-A2CF-45F1-9338-85E986C74FA6}" srcOrd="1" destOrd="0" presId="urn:microsoft.com/office/officeart/2005/8/layout/bProcess3"/>
    <dgm:cxn modelId="{F5278EBB-A81F-4D6F-8987-53FE9ADE91B2}" type="presOf" srcId="{525B1A7F-E3C5-43DB-81BC-2BA28C3469D4}" destId="{8A41BA40-202B-4DA6-A5D5-9A13CF5AAF42}" srcOrd="0" destOrd="0" presId="urn:microsoft.com/office/officeart/2005/8/layout/bProcess3"/>
    <dgm:cxn modelId="{7F9A0361-00FB-4A48-B01C-B3235D0944F3}" type="presOf" srcId="{744D665C-433A-4347-9418-43C0F78F1A00}" destId="{94B9B75E-2BA4-45A1-8DEF-1CE8950FFA74}" srcOrd="0" destOrd="0" presId="urn:microsoft.com/office/officeart/2005/8/layout/bProcess3"/>
    <dgm:cxn modelId="{660E84BA-ECD1-4505-83B8-47AD74130281}" type="presOf" srcId="{3302BBFE-E656-4609-9607-1DCD3C408995}" destId="{A1D985D5-B99F-4823-80C4-BC73C20E377A}" srcOrd="0" destOrd="0" presId="urn:microsoft.com/office/officeart/2005/8/layout/bProcess3"/>
    <dgm:cxn modelId="{1630B0CE-1CBE-4B71-878A-2BC38E0DB3C5}" type="presOf" srcId="{ECE39261-7F4C-4C9B-87CE-5CB8AA8FBE23}" destId="{8BC6F51F-A10E-4D1D-ACAF-B40874F04E9A}" srcOrd="1" destOrd="0" presId="urn:microsoft.com/office/officeart/2005/8/layout/bProcess3"/>
    <dgm:cxn modelId="{8235D3E9-E245-4E79-96A8-1CB8BBB5AA22}" type="presOf" srcId="{ECE39261-7F4C-4C9B-87CE-5CB8AA8FBE23}" destId="{889BA308-A2DD-4CEE-860D-6870061FB47F}" srcOrd="0" destOrd="0" presId="urn:microsoft.com/office/officeart/2005/8/layout/bProcess3"/>
    <dgm:cxn modelId="{A7B48354-435D-4980-AFBD-56648EF4CBFA}" type="presOf" srcId="{C98C8F30-EE5A-4CCE-AD1B-A3A7CBAFB922}" destId="{D0B34700-F133-409C-9200-6998B95D4A94}" srcOrd="0" destOrd="0" presId="urn:microsoft.com/office/officeart/2005/8/layout/bProcess3"/>
    <dgm:cxn modelId="{6C1B4D6E-EED2-4EE4-811B-DE13C2BEF9E2}" type="presOf" srcId="{6C5144FE-BB05-405A-97E8-A744AF191C85}" destId="{079988E1-2CD4-4E83-B65D-E33A2A10FC51}" srcOrd="0" destOrd="0" presId="urn:microsoft.com/office/officeart/2005/8/layout/bProcess3"/>
    <dgm:cxn modelId="{FF7C330A-03E9-4C30-98FE-43386B223C75}" type="presOf" srcId="{59779CC4-A54D-47F0-8646-A8490F5E6F02}" destId="{5DD46585-64FC-49D1-8C0F-11F14DE37ABE}" srcOrd="1" destOrd="0" presId="urn:microsoft.com/office/officeart/2005/8/layout/bProcess3"/>
    <dgm:cxn modelId="{E46EC5F0-B2DB-4085-B288-CDA0E6B4E51F}" srcId="{C98C8F30-EE5A-4CCE-AD1B-A3A7CBAFB922}" destId="{525B1A7F-E3C5-43DB-81BC-2BA28C3469D4}" srcOrd="7" destOrd="0" parTransId="{09095C83-3263-4ED1-A345-0754755D7A02}" sibTransId="{ECE39261-7F4C-4C9B-87CE-5CB8AA8FBE23}"/>
    <dgm:cxn modelId="{F34EA776-CC91-4CAB-B8E2-A6E30B1EF452}" srcId="{C98C8F30-EE5A-4CCE-AD1B-A3A7CBAFB922}" destId="{860074EB-CC5E-4B83-AA2C-B8641EF19392}" srcOrd="4" destOrd="0" parTransId="{F33D2346-F17B-4DAD-B8B0-CFF42CC9E5D3}" sibTransId="{744D665C-433A-4347-9418-43C0F78F1A00}"/>
    <dgm:cxn modelId="{16A0801C-FC48-4F6C-85A6-02DEB7304C36}" type="presOf" srcId="{B8E5B674-3F95-4523-B255-C8C09213BE6F}" destId="{AD3FD221-2623-4828-82EA-BCBA09D839B0}" srcOrd="0" destOrd="0" presId="urn:microsoft.com/office/officeart/2005/8/layout/bProcess3"/>
    <dgm:cxn modelId="{2D47641A-D652-4AAC-8A2F-00E0C293EE20}" type="presOf" srcId="{1CB3D091-DAA3-4AE8-9A2C-475EFE318D4F}" destId="{A90BD4FE-D317-4E9A-B0B7-661A3DC70ED8}" srcOrd="0" destOrd="0" presId="urn:microsoft.com/office/officeart/2005/8/layout/bProcess3"/>
    <dgm:cxn modelId="{9DD1DD37-3400-447C-BCED-4AC649039EE2}" type="presOf" srcId="{483208A4-4A94-4DC0-B8A8-7E1FE8792541}" destId="{0F4B436C-29DB-48F0-BD91-EE14AD3DDC03}" srcOrd="0" destOrd="0" presId="urn:microsoft.com/office/officeart/2005/8/layout/bProcess3"/>
    <dgm:cxn modelId="{5A23135A-CCA8-45D4-8002-37DDEABC2CBA}" type="presOf" srcId="{15E5770A-0F09-49D8-B08F-9E49CD859D88}" destId="{518642B8-BC9A-4AD5-9CA5-13E6741F48F2}" srcOrd="0" destOrd="0" presId="urn:microsoft.com/office/officeart/2005/8/layout/bProcess3"/>
    <dgm:cxn modelId="{09CA7D0E-EFC7-462B-8BF7-BB6483FA59BE}" type="presOf" srcId="{19FA577C-FE20-4CBF-8F32-8B2D8818599B}" destId="{1F8AF7A5-8806-455A-872E-2560BFAB1CB3}" srcOrd="0" destOrd="0" presId="urn:microsoft.com/office/officeart/2005/8/layout/bProcess3"/>
    <dgm:cxn modelId="{A8909320-0D17-47DB-A4DD-95EE41B21974}" srcId="{C98C8F30-EE5A-4CCE-AD1B-A3A7CBAFB922}" destId="{19FA577C-FE20-4CBF-8F32-8B2D8818599B}" srcOrd="3" destOrd="0" parTransId="{949DC0E4-8A82-498A-BF49-9DEA09B8AFD6}" sibTransId="{1CB3D091-DAA3-4AE8-9A2C-475EFE318D4F}"/>
    <dgm:cxn modelId="{187DC882-09CC-4569-9A24-8E9914335BE6}" type="presOf" srcId="{04C9468B-79B5-4681-9222-8D2EE5D0AB20}" destId="{4754C5AC-DA65-4B3D-ACF9-EEAE2408B8D1}" srcOrd="0" destOrd="0" presId="urn:microsoft.com/office/officeart/2005/8/layout/bProcess3"/>
    <dgm:cxn modelId="{9D6FF56D-D2F7-4AA9-999B-8B3ACC1C412C}" srcId="{C98C8F30-EE5A-4CCE-AD1B-A3A7CBAFB922}" destId="{B8E5B674-3F95-4523-B255-C8C09213BE6F}" srcOrd="1" destOrd="0" parTransId="{ADE2B24F-8A57-43D7-841D-7863B8690E2F}" sibTransId="{04C9468B-79B5-4681-9222-8D2EE5D0AB20}"/>
    <dgm:cxn modelId="{22B8362B-E86C-4BF8-8749-DDF0A1938707}" type="presOf" srcId="{2958E0B9-0F5F-4909-9B38-6EFCDA922AC3}" destId="{17B2C5A3-62E0-4FB5-B31D-1D52651A8997}" srcOrd="1" destOrd="0" presId="urn:microsoft.com/office/officeart/2005/8/layout/bProcess3"/>
    <dgm:cxn modelId="{D3B41485-FBD2-41A6-9E31-328EFEC96064}" srcId="{C98C8F30-EE5A-4CCE-AD1B-A3A7CBAFB922}" destId="{6C5144FE-BB05-405A-97E8-A744AF191C85}" srcOrd="2" destOrd="0" parTransId="{CD5F7073-22E5-4CA2-BAF3-70088F1B826E}" sibTransId="{15E5770A-0F09-49D8-B08F-9E49CD859D88}"/>
    <dgm:cxn modelId="{D05E2EB2-646F-4C87-81E8-2C8D572F4051}" type="presParOf" srcId="{D0B34700-F133-409C-9200-6998B95D4A94}" destId="{B42C358F-48DF-41CE-A9F4-6B1712438E29}" srcOrd="0" destOrd="0" presId="urn:microsoft.com/office/officeart/2005/8/layout/bProcess3"/>
    <dgm:cxn modelId="{FD9D9B0D-237C-47F8-8F4C-448C26E02FAD}" type="presParOf" srcId="{D0B34700-F133-409C-9200-6998B95D4A94}" destId="{20388120-4927-4478-B86C-AC9EF1DD08A5}" srcOrd="1" destOrd="0" presId="urn:microsoft.com/office/officeart/2005/8/layout/bProcess3"/>
    <dgm:cxn modelId="{275D3DFA-B535-4138-BBB3-BB416B92F203}" type="presParOf" srcId="{20388120-4927-4478-B86C-AC9EF1DD08A5}" destId="{17B2C5A3-62E0-4FB5-B31D-1D52651A8997}" srcOrd="0" destOrd="0" presId="urn:microsoft.com/office/officeart/2005/8/layout/bProcess3"/>
    <dgm:cxn modelId="{75930117-88A0-4ED4-88FA-5B0AF9E814B2}" type="presParOf" srcId="{D0B34700-F133-409C-9200-6998B95D4A94}" destId="{AD3FD221-2623-4828-82EA-BCBA09D839B0}" srcOrd="2" destOrd="0" presId="urn:microsoft.com/office/officeart/2005/8/layout/bProcess3"/>
    <dgm:cxn modelId="{9F0F0752-0CB4-4E1F-BB54-5E6D9BE3C815}" type="presParOf" srcId="{D0B34700-F133-409C-9200-6998B95D4A94}" destId="{4754C5AC-DA65-4B3D-ACF9-EEAE2408B8D1}" srcOrd="3" destOrd="0" presId="urn:microsoft.com/office/officeart/2005/8/layout/bProcess3"/>
    <dgm:cxn modelId="{12019F01-7B47-4EA2-9F18-859307FF9A68}" type="presParOf" srcId="{4754C5AC-DA65-4B3D-ACF9-EEAE2408B8D1}" destId="{84B44518-F58F-4763-9EF5-789C979567E5}" srcOrd="0" destOrd="0" presId="urn:microsoft.com/office/officeart/2005/8/layout/bProcess3"/>
    <dgm:cxn modelId="{9A258401-5ADA-4F7C-861F-AE702527D570}" type="presParOf" srcId="{D0B34700-F133-409C-9200-6998B95D4A94}" destId="{079988E1-2CD4-4E83-B65D-E33A2A10FC51}" srcOrd="4" destOrd="0" presId="urn:microsoft.com/office/officeart/2005/8/layout/bProcess3"/>
    <dgm:cxn modelId="{11B338AB-C333-4C0F-9E85-DB9EA7A6E1B8}" type="presParOf" srcId="{D0B34700-F133-409C-9200-6998B95D4A94}" destId="{518642B8-BC9A-4AD5-9CA5-13E6741F48F2}" srcOrd="5" destOrd="0" presId="urn:microsoft.com/office/officeart/2005/8/layout/bProcess3"/>
    <dgm:cxn modelId="{D1101345-45E9-48BC-A094-5CF358A63DF8}" type="presParOf" srcId="{518642B8-BC9A-4AD5-9CA5-13E6741F48F2}" destId="{FFB68DB1-6AD2-4C79-A11D-22A046F858D3}" srcOrd="0" destOrd="0" presId="urn:microsoft.com/office/officeart/2005/8/layout/bProcess3"/>
    <dgm:cxn modelId="{2E64718C-8C6A-4059-8C46-B760EEC6D859}" type="presParOf" srcId="{D0B34700-F133-409C-9200-6998B95D4A94}" destId="{1F8AF7A5-8806-455A-872E-2560BFAB1CB3}" srcOrd="6" destOrd="0" presId="urn:microsoft.com/office/officeart/2005/8/layout/bProcess3"/>
    <dgm:cxn modelId="{055C1D6D-6F0F-48A8-8672-0544A8959F87}" type="presParOf" srcId="{D0B34700-F133-409C-9200-6998B95D4A94}" destId="{A90BD4FE-D317-4E9A-B0B7-661A3DC70ED8}" srcOrd="7" destOrd="0" presId="urn:microsoft.com/office/officeart/2005/8/layout/bProcess3"/>
    <dgm:cxn modelId="{FAE222FE-2480-4F66-904B-91B1A463EA75}" type="presParOf" srcId="{A90BD4FE-D317-4E9A-B0B7-661A3DC70ED8}" destId="{2D894565-A2CF-45F1-9338-85E986C74FA6}" srcOrd="0" destOrd="0" presId="urn:microsoft.com/office/officeart/2005/8/layout/bProcess3"/>
    <dgm:cxn modelId="{182F29B7-82B7-4751-8313-F13FA7024489}" type="presParOf" srcId="{D0B34700-F133-409C-9200-6998B95D4A94}" destId="{648AF0EE-CDD4-4DAD-99F4-7DFD9D7AD893}" srcOrd="8" destOrd="0" presId="urn:microsoft.com/office/officeart/2005/8/layout/bProcess3"/>
    <dgm:cxn modelId="{A8F929FA-BA05-4C8A-A124-6FBE4B640EB2}" type="presParOf" srcId="{D0B34700-F133-409C-9200-6998B95D4A94}" destId="{94B9B75E-2BA4-45A1-8DEF-1CE8950FFA74}" srcOrd="9" destOrd="0" presId="urn:microsoft.com/office/officeart/2005/8/layout/bProcess3"/>
    <dgm:cxn modelId="{42D3BEE8-7118-4D3B-B2A8-9743727557C5}" type="presParOf" srcId="{94B9B75E-2BA4-45A1-8DEF-1CE8950FFA74}" destId="{49BD712B-4077-47BA-A1D6-C006A199A6F1}" srcOrd="0" destOrd="0" presId="urn:microsoft.com/office/officeart/2005/8/layout/bProcess3"/>
    <dgm:cxn modelId="{762F2B54-07EE-40AD-8966-B82EE2C122F9}" type="presParOf" srcId="{D0B34700-F133-409C-9200-6998B95D4A94}" destId="{D2F96E12-346E-4B4D-A027-BDD9D49FF3B4}" srcOrd="10" destOrd="0" presId="urn:microsoft.com/office/officeart/2005/8/layout/bProcess3"/>
    <dgm:cxn modelId="{F5021839-3A6B-4F1F-BE73-E7CB01551F84}" type="presParOf" srcId="{D0B34700-F133-409C-9200-6998B95D4A94}" destId="{0F8DAF99-5A29-47BE-8B81-1505381A10DE}" srcOrd="11" destOrd="0" presId="urn:microsoft.com/office/officeart/2005/8/layout/bProcess3"/>
    <dgm:cxn modelId="{B8CC04A1-0C41-4C0F-860D-E82677134DAF}" type="presParOf" srcId="{0F8DAF99-5A29-47BE-8B81-1505381A10DE}" destId="{FFE90B36-93F0-4B10-A777-31E611906A69}" srcOrd="0" destOrd="0" presId="urn:microsoft.com/office/officeart/2005/8/layout/bProcess3"/>
    <dgm:cxn modelId="{272B03F8-00A1-4490-AB6A-E32BD4D741EF}" type="presParOf" srcId="{D0B34700-F133-409C-9200-6998B95D4A94}" destId="{A1D985D5-B99F-4823-80C4-BC73C20E377A}" srcOrd="12" destOrd="0" presId="urn:microsoft.com/office/officeart/2005/8/layout/bProcess3"/>
    <dgm:cxn modelId="{769996C5-305F-4184-83E9-E9B2FDF7C46E}" type="presParOf" srcId="{D0B34700-F133-409C-9200-6998B95D4A94}" destId="{4BBBC7C6-16C8-4937-9E12-30C47ABF5CA6}" srcOrd="13" destOrd="0" presId="urn:microsoft.com/office/officeart/2005/8/layout/bProcess3"/>
    <dgm:cxn modelId="{7A8869A8-D19C-4353-A83B-D05F8990B9FC}" type="presParOf" srcId="{4BBBC7C6-16C8-4937-9E12-30C47ABF5CA6}" destId="{5DD46585-64FC-49D1-8C0F-11F14DE37ABE}" srcOrd="0" destOrd="0" presId="urn:microsoft.com/office/officeart/2005/8/layout/bProcess3"/>
    <dgm:cxn modelId="{1812B403-3B8C-48EB-AE7C-0EBA4D280CF8}" type="presParOf" srcId="{D0B34700-F133-409C-9200-6998B95D4A94}" destId="{8A41BA40-202B-4DA6-A5D5-9A13CF5AAF42}" srcOrd="14" destOrd="0" presId="urn:microsoft.com/office/officeart/2005/8/layout/bProcess3"/>
    <dgm:cxn modelId="{8B4BD84F-2EA3-4B5C-9464-31223D6C7204}" type="presParOf" srcId="{D0B34700-F133-409C-9200-6998B95D4A94}" destId="{889BA308-A2DD-4CEE-860D-6870061FB47F}" srcOrd="15" destOrd="0" presId="urn:microsoft.com/office/officeart/2005/8/layout/bProcess3"/>
    <dgm:cxn modelId="{BA56D18F-361B-461E-915A-55254B714D88}" type="presParOf" srcId="{889BA308-A2DD-4CEE-860D-6870061FB47F}" destId="{8BC6F51F-A10E-4D1D-ACAF-B40874F04E9A}" srcOrd="0" destOrd="0" presId="urn:microsoft.com/office/officeart/2005/8/layout/bProcess3"/>
    <dgm:cxn modelId="{9CA1126F-13A0-4C7D-98A8-5938414BAD98}" type="presParOf" srcId="{D0B34700-F133-409C-9200-6998B95D4A94}" destId="{0F4B436C-29DB-48F0-BD91-EE14AD3DDC03}"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FB289B-45CC-4DF4-80A6-BB6890ED629B}" type="doc">
      <dgm:prSet loTypeId="urn:microsoft.com/office/officeart/2005/8/layout/bProcess3" loCatId="process" qsTypeId="urn:microsoft.com/office/officeart/2005/8/quickstyle/simple1" qsCatId="simple" csTypeId="urn:microsoft.com/office/officeart/2005/8/colors/colorful3" csCatId="colorful" phldr="1"/>
      <dgm:spPr/>
      <dgm:t>
        <a:bodyPr/>
        <a:lstStyle/>
        <a:p>
          <a:endParaRPr lang="en-US"/>
        </a:p>
      </dgm:t>
    </dgm:pt>
    <dgm:pt modelId="{11CAF771-C4FD-4658-AF25-AFA430A962EC}">
      <dgm:prSet phldrT="[Text]"/>
      <dgm:spPr/>
      <dgm:t>
        <a:bodyPr/>
        <a:lstStyle/>
        <a:p>
          <a:pPr algn="ctr"/>
          <a:r>
            <a:rPr lang="en-US" dirty="0" smtClean="0"/>
            <a:t>Logon Interface </a:t>
          </a:r>
          <a:r>
            <a:rPr lang="en-US" b="1" dirty="0" smtClean="0"/>
            <a:t>LogonUI.exe</a:t>
          </a:r>
          <a:endParaRPr lang="en-US" dirty="0"/>
        </a:p>
      </dgm:t>
    </dgm:pt>
    <dgm:pt modelId="{3482A96D-3016-4B81-BE04-4E4BB59B99C7}" type="parTrans" cxnId="{B7040CBC-CA21-4FD1-AA2E-4696862EBF12}">
      <dgm:prSet/>
      <dgm:spPr/>
      <dgm:t>
        <a:bodyPr/>
        <a:lstStyle/>
        <a:p>
          <a:endParaRPr lang="en-US"/>
        </a:p>
      </dgm:t>
    </dgm:pt>
    <dgm:pt modelId="{F9E04588-4E12-4751-9856-DFDA7FD5AFA6}" type="sibTrans" cxnId="{B7040CBC-CA21-4FD1-AA2E-4696862EBF12}">
      <dgm:prSet/>
      <dgm:spPr/>
      <dgm:t>
        <a:bodyPr/>
        <a:lstStyle/>
        <a:p>
          <a:endParaRPr lang="en-US"/>
        </a:p>
      </dgm:t>
    </dgm:pt>
    <dgm:pt modelId="{398FDE23-D1A2-4025-B9E7-9E0109D35536}">
      <dgm:prSet phldrT="[Text]"/>
      <dgm:spPr/>
      <dgm:t>
        <a:bodyPr/>
        <a:lstStyle/>
        <a:p>
          <a:r>
            <a:rPr lang="en-US" dirty="0" smtClean="0"/>
            <a:t>Loads registry </a:t>
          </a:r>
          <a:r>
            <a:rPr lang="en-US" b="1" dirty="0" smtClean="0"/>
            <a:t>HKCU</a:t>
          </a:r>
          <a:endParaRPr lang="en-US" dirty="0"/>
        </a:p>
      </dgm:t>
    </dgm:pt>
    <dgm:pt modelId="{F50CA67F-1AFB-4D2A-B18B-1BCAEA3C943D}" type="parTrans" cxnId="{44F441EC-CAD2-4AED-9394-AFE499324FCA}">
      <dgm:prSet/>
      <dgm:spPr/>
      <dgm:t>
        <a:bodyPr/>
        <a:lstStyle/>
        <a:p>
          <a:endParaRPr lang="en-US"/>
        </a:p>
      </dgm:t>
    </dgm:pt>
    <dgm:pt modelId="{16F3D7CF-BB44-4B14-B46C-8C4FC8051A50}" type="sibTrans" cxnId="{44F441EC-CAD2-4AED-9394-AFE499324FCA}">
      <dgm:prSet/>
      <dgm:spPr/>
      <dgm:t>
        <a:bodyPr/>
        <a:lstStyle/>
        <a:p>
          <a:endParaRPr lang="en-US"/>
        </a:p>
      </dgm:t>
    </dgm:pt>
    <dgm:pt modelId="{03CF0C64-78E1-4BC9-ADB4-19D7E12B6EB8}">
      <dgm:prSet phldrT="[Text]"/>
      <dgm:spPr/>
      <dgm:t>
        <a:bodyPr/>
        <a:lstStyle/>
        <a:p>
          <a:r>
            <a:rPr lang="en-US" dirty="0" smtClean="0"/>
            <a:t>Desktop Window Manager </a:t>
          </a:r>
          <a:r>
            <a:rPr lang="en-US" b="1" dirty="0" smtClean="0"/>
            <a:t>Dwm.exe</a:t>
          </a:r>
          <a:endParaRPr lang="en-US" dirty="0"/>
        </a:p>
      </dgm:t>
    </dgm:pt>
    <dgm:pt modelId="{342D6BE0-973C-4243-8F1B-112CD00F2F67}" type="parTrans" cxnId="{773D27FD-DB39-45B5-824D-E2E83E44B819}">
      <dgm:prSet/>
      <dgm:spPr/>
      <dgm:t>
        <a:bodyPr/>
        <a:lstStyle/>
        <a:p>
          <a:endParaRPr lang="en-US"/>
        </a:p>
      </dgm:t>
    </dgm:pt>
    <dgm:pt modelId="{B82A8479-DCF7-4028-AE24-9064215C78E6}" type="sibTrans" cxnId="{773D27FD-DB39-45B5-824D-E2E83E44B819}">
      <dgm:prSet/>
      <dgm:spPr/>
      <dgm:t>
        <a:bodyPr/>
        <a:lstStyle/>
        <a:p>
          <a:endParaRPr lang="en-US"/>
        </a:p>
      </dgm:t>
    </dgm:pt>
    <dgm:pt modelId="{C7907002-D8C9-4DB7-82D7-51BE5B2025BB}">
      <dgm:prSet phldrT="[Text]"/>
      <dgm:spPr/>
      <dgm:t>
        <a:bodyPr/>
        <a:lstStyle/>
        <a:p>
          <a:r>
            <a:rPr lang="en-US" dirty="0" smtClean="0"/>
            <a:t>Initiates user </a:t>
          </a:r>
          <a:r>
            <a:rPr lang="en-US" b="1" dirty="0" smtClean="0"/>
            <a:t>Userinit.exe</a:t>
          </a:r>
          <a:endParaRPr lang="en-US" dirty="0"/>
        </a:p>
      </dgm:t>
    </dgm:pt>
    <dgm:pt modelId="{B5A9B802-1477-46FA-A419-FE1B52CA6F87}" type="parTrans" cxnId="{9E9AECC0-1224-449A-B0B0-E187E6869ECA}">
      <dgm:prSet/>
      <dgm:spPr/>
      <dgm:t>
        <a:bodyPr/>
        <a:lstStyle/>
        <a:p>
          <a:endParaRPr lang="en-US"/>
        </a:p>
      </dgm:t>
    </dgm:pt>
    <dgm:pt modelId="{CE69803E-3850-422D-92FA-079EC5DAD0CE}" type="sibTrans" cxnId="{9E9AECC0-1224-449A-B0B0-E187E6869ECA}">
      <dgm:prSet/>
      <dgm:spPr/>
      <dgm:t>
        <a:bodyPr/>
        <a:lstStyle/>
        <a:p>
          <a:endParaRPr lang="en-US"/>
        </a:p>
      </dgm:t>
    </dgm:pt>
    <dgm:pt modelId="{219D4931-F686-4DD7-AD42-3543EA35B847}">
      <dgm:prSet phldrT="[Text]"/>
      <dgm:spPr/>
      <dgm:t>
        <a:bodyPr/>
        <a:lstStyle/>
        <a:p>
          <a:r>
            <a:rPr lang="en-US" dirty="0" smtClean="0"/>
            <a:t>Loads </a:t>
          </a:r>
          <a:r>
            <a:rPr lang="en-US" b="1" dirty="0" smtClean="0"/>
            <a:t>Explorer.exe</a:t>
          </a:r>
          <a:endParaRPr lang="en-US" dirty="0"/>
        </a:p>
      </dgm:t>
    </dgm:pt>
    <dgm:pt modelId="{1594FADC-E8B8-4CED-B7AF-41EDDE577DD5}" type="parTrans" cxnId="{3EB49DE4-BCC0-40F1-8246-760F39D8E2DB}">
      <dgm:prSet/>
      <dgm:spPr/>
      <dgm:t>
        <a:bodyPr/>
        <a:lstStyle/>
        <a:p>
          <a:endParaRPr lang="en-US"/>
        </a:p>
      </dgm:t>
    </dgm:pt>
    <dgm:pt modelId="{0A142977-9964-4506-B112-75DFB02EADE3}" type="sibTrans" cxnId="{3EB49DE4-BCC0-40F1-8246-760F39D8E2DB}">
      <dgm:prSet/>
      <dgm:spPr/>
      <dgm:t>
        <a:bodyPr/>
        <a:lstStyle/>
        <a:p>
          <a:endParaRPr lang="en-US"/>
        </a:p>
      </dgm:t>
    </dgm:pt>
    <dgm:pt modelId="{21D54A42-7BA5-459B-8EEC-7F841BE2A15A}" type="pres">
      <dgm:prSet presAssocID="{21FB289B-45CC-4DF4-80A6-BB6890ED629B}" presName="Name0" presStyleCnt="0">
        <dgm:presLayoutVars>
          <dgm:dir/>
          <dgm:resizeHandles val="exact"/>
        </dgm:presLayoutVars>
      </dgm:prSet>
      <dgm:spPr/>
    </dgm:pt>
    <dgm:pt modelId="{37E4DC87-15AE-436D-871F-E11D5E2C2403}" type="pres">
      <dgm:prSet presAssocID="{11CAF771-C4FD-4658-AF25-AFA430A962EC}" presName="node" presStyleLbl="node1" presStyleIdx="0" presStyleCnt="5">
        <dgm:presLayoutVars>
          <dgm:bulletEnabled val="1"/>
        </dgm:presLayoutVars>
      </dgm:prSet>
      <dgm:spPr/>
      <dgm:t>
        <a:bodyPr/>
        <a:lstStyle/>
        <a:p>
          <a:endParaRPr lang="en-US"/>
        </a:p>
      </dgm:t>
    </dgm:pt>
    <dgm:pt modelId="{C77FE196-2ECC-4F94-886F-640D584575F2}" type="pres">
      <dgm:prSet presAssocID="{F9E04588-4E12-4751-9856-DFDA7FD5AFA6}" presName="sibTrans" presStyleLbl="sibTrans1D1" presStyleIdx="0" presStyleCnt="4"/>
      <dgm:spPr/>
    </dgm:pt>
    <dgm:pt modelId="{884DF23E-CE2E-4BC0-91C9-657F9C8C0463}" type="pres">
      <dgm:prSet presAssocID="{F9E04588-4E12-4751-9856-DFDA7FD5AFA6}" presName="connectorText" presStyleLbl="sibTrans1D1" presStyleIdx="0" presStyleCnt="4"/>
      <dgm:spPr/>
    </dgm:pt>
    <dgm:pt modelId="{618B4CEF-7A5A-4471-8B39-1C9B0B20A98A}" type="pres">
      <dgm:prSet presAssocID="{398FDE23-D1A2-4025-B9E7-9E0109D35536}" presName="node" presStyleLbl="node1" presStyleIdx="1" presStyleCnt="5">
        <dgm:presLayoutVars>
          <dgm:bulletEnabled val="1"/>
        </dgm:presLayoutVars>
      </dgm:prSet>
      <dgm:spPr/>
    </dgm:pt>
    <dgm:pt modelId="{7B3F0334-1C7D-4C3A-8299-902B47C9DD7B}" type="pres">
      <dgm:prSet presAssocID="{16F3D7CF-BB44-4B14-B46C-8C4FC8051A50}" presName="sibTrans" presStyleLbl="sibTrans1D1" presStyleIdx="1" presStyleCnt="4"/>
      <dgm:spPr/>
    </dgm:pt>
    <dgm:pt modelId="{CEB71F93-7EDD-45FA-8E7A-9E277CA52AD3}" type="pres">
      <dgm:prSet presAssocID="{16F3D7CF-BB44-4B14-B46C-8C4FC8051A50}" presName="connectorText" presStyleLbl="sibTrans1D1" presStyleIdx="1" presStyleCnt="4"/>
      <dgm:spPr/>
    </dgm:pt>
    <dgm:pt modelId="{4ED1947F-15D8-4EAA-86E2-3F2EA4EA1780}" type="pres">
      <dgm:prSet presAssocID="{03CF0C64-78E1-4BC9-ADB4-19D7E12B6EB8}" presName="node" presStyleLbl="node1" presStyleIdx="2" presStyleCnt="5">
        <dgm:presLayoutVars>
          <dgm:bulletEnabled val="1"/>
        </dgm:presLayoutVars>
      </dgm:prSet>
      <dgm:spPr/>
      <dgm:t>
        <a:bodyPr/>
        <a:lstStyle/>
        <a:p>
          <a:endParaRPr lang="en-US"/>
        </a:p>
      </dgm:t>
    </dgm:pt>
    <dgm:pt modelId="{D049CB14-92F0-4725-A5D6-050511557B13}" type="pres">
      <dgm:prSet presAssocID="{B82A8479-DCF7-4028-AE24-9064215C78E6}" presName="sibTrans" presStyleLbl="sibTrans1D1" presStyleIdx="2" presStyleCnt="4"/>
      <dgm:spPr/>
    </dgm:pt>
    <dgm:pt modelId="{3FE2431A-9411-4FD5-A4FC-B91534A10992}" type="pres">
      <dgm:prSet presAssocID="{B82A8479-DCF7-4028-AE24-9064215C78E6}" presName="connectorText" presStyleLbl="sibTrans1D1" presStyleIdx="2" presStyleCnt="4"/>
      <dgm:spPr/>
    </dgm:pt>
    <dgm:pt modelId="{947754BF-3672-45A4-ABFB-7DAE3DA7F706}" type="pres">
      <dgm:prSet presAssocID="{C7907002-D8C9-4DB7-82D7-51BE5B2025BB}" presName="node" presStyleLbl="node1" presStyleIdx="3" presStyleCnt="5">
        <dgm:presLayoutVars>
          <dgm:bulletEnabled val="1"/>
        </dgm:presLayoutVars>
      </dgm:prSet>
      <dgm:spPr/>
      <dgm:t>
        <a:bodyPr/>
        <a:lstStyle/>
        <a:p>
          <a:endParaRPr lang="en-US"/>
        </a:p>
      </dgm:t>
    </dgm:pt>
    <dgm:pt modelId="{A00D96DA-AF56-4329-962D-188DAB786017}" type="pres">
      <dgm:prSet presAssocID="{CE69803E-3850-422D-92FA-079EC5DAD0CE}" presName="sibTrans" presStyleLbl="sibTrans1D1" presStyleIdx="3" presStyleCnt="4"/>
      <dgm:spPr/>
    </dgm:pt>
    <dgm:pt modelId="{7132B287-5E57-46D4-AED7-DFFDA6A65756}" type="pres">
      <dgm:prSet presAssocID="{CE69803E-3850-422D-92FA-079EC5DAD0CE}" presName="connectorText" presStyleLbl="sibTrans1D1" presStyleIdx="3" presStyleCnt="4"/>
      <dgm:spPr/>
    </dgm:pt>
    <dgm:pt modelId="{CE1C52D9-C025-4BB8-9B52-C94EDD07CAFC}" type="pres">
      <dgm:prSet presAssocID="{219D4931-F686-4DD7-AD42-3543EA35B847}" presName="node" presStyleLbl="node1" presStyleIdx="4" presStyleCnt="5">
        <dgm:presLayoutVars>
          <dgm:bulletEnabled val="1"/>
        </dgm:presLayoutVars>
      </dgm:prSet>
      <dgm:spPr/>
    </dgm:pt>
  </dgm:ptLst>
  <dgm:cxnLst>
    <dgm:cxn modelId="{4ECDFDE8-10EC-4026-B33F-F3C1577AE06C}" type="presOf" srcId="{F9E04588-4E12-4751-9856-DFDA7FD5AFA6}" destId="{884DF23E-CE2E-4BC0-91C9-657F9C8C0463}" srcOrd="1" destOrd="0" presId="urn:microsoft.com/office/officeart/2005/8/layout/bProcess3"/>
    <dgm:cxn modelId="{CC664A3C-6DB0-4936-8B8F-1E69D0EA5DD5}" type="presOf" srcId="{16F3D7CF-BB44-4B14-B46C-8C4FC8051A50}" destId="{CEB71F93-7EDD-45FA-8E7A-9E277CA52AD3}" srcOrd="1" destOrd="0" presId="urn:microsoft.com/office/officeart/2005/8/layout/bProcess3"/>
    <dgm:cxn modelId="{DF2430A6-10B9-4A0C-82C8-A98F0671ADDB}" type="presOf" srcId="{B82A8479-DCF7-4028-AE24-9064215C78E6}" destId="{D049CB14-92F0-4725-A5D6-050511557B13}" srcOrd="0" destOrd="0" presId="urn:microsoft.com/office/officeart/2005/8/layout/bProcess3"/>
    <dgm:cxn modelId="{E77D3BF2-C27D-445A-AB10-E3F98EB38043}" type="presOf" srcId="{CE69803E-3850-422D-92FA-079EC5DAD0CE}" destId="{A00D96DA-AF56-4329-962D-188DAB786017}" srcOrd="0" destOrd="0" presId="urn:microsoft.com/office/officeart/2005/8/layout/bProcess3"/>
    <dgm:cxn modelId="{3B445260-6833-4673-897A-0A1485FEC968}" type="presOf" srcId="{219D4931-F686-4DD7-AD42-3543EA35B847}" destId="{CE1C52D9-C025-4BB8-9B52-C94EDD07CAFC}" srcOrd="0" destOrd="0" presId="urn:microsoft.com/office/officeart/2005/8/layout/bProcess3"/>
    <dgm:cxn modelId="{D738A27F-2343-4E23-B9B2-C6B282A63005}" type="presOf" srcId="{03CF0C64-78E1-4BC9-ADB4-19D7E12B6EB8}" destId="{4ED1947F-15D8-4EAA-86E2-3F2EA4EA1780}" srcOrd="0" destOrd="0" presId="urn:microsoft.com/office/officeart/2005/8/layout/bProcess3"/>
    <dgm:cxn modelId="{CCD430EE-9007-4B21-B8E6-6F1EEC6B07DA}" type="presOf" srcId="{21FB289B-45CC-4DF4-80A6-BB6890ED629B}" destId="{21D54A42-7BA5-459B-8EEC-7F841BE2A15A}" srcOrd="0" destOrd="0" presId="urn:microsoft.com/office/officeart/2005/8/layout/bProcess3"/>
    <dgm:cxn modelId="{D50B72D4-FB3B-4539-B65B-22BB2C17EBC3}" type="presOf" srcId="{C7907002-D8C9-4DB7-82D7-51BE5B2025BB}" destId="{947754BF-3672-45A4-ABFB-7DAE3DA7F706}" srcOrd="0" destOrd="0" presId="urn:microsoft.com/office/officeart/2005/8/layout/bProcess3"/>
    <dgm:cxn modelId="{03506E4D-5655-4B66-95BD-BFCBE166C99E}" type="presOf" srcId="{F9E04588-4E12-4751-9856-DFDA7FD5AFA6}" destId="{C77FE196-2ECC-4F94-886F-640D584575F2}" srcOrd="0" destOrd="0" presId="urn:microsoft.com/office/officeart/2005/8/layout/bProcess3"/>
    <dgm:cxn modelId="{9AD957B4-1003-4BB3-A9AC-0A4EDCFF32E5}" type="presOf" srcId="{CE69803E-3850-422D-92FA-079EC5DAD0CE}" destId="{7132B287-5E57-46D4-AED7-DFFDA6A65756}" srcOrd="1" destOrd="0" presId="urn:microsoft.com/office/officeart/2005/8/layout/bProcess3"/>
    <dgm:cxn modelId="{773D27FD-DB39-45B5-824D-E2E83E44B819}" srcId="{21FB289B-45CC-4DF4-80A6-BB6890ED629B}" destId="{03CF0C64-78E1-4BC9-ADB4-19D7E12B6EB8}" srcOrd="2" destOrd="0" parTransId="{342D6BE0-973C-4243-8F1B-112CD00F2F67}" sibTransId="{B82A8479-DCF7-4028-AE24-9064215C78E6}"/>
    <dgm:cxn modelId="{3EB49DE4-BCC0-40F1-8246-760F39D8E2DB}" srcId="{21FB289B-45CC-4DF4-80A6-BB6890ED629B}" destId="{219D4931-F686-4DD7-AD42-3543EA35B847}" srcOrd="4" destOrd="0" parTransId="{1594FADC-E8B8-4CED-B7AF-41EDDE577DD5}" sibTransId="{0A142977-9964-4506-B112-75DFB02EADE3}"/>
    <dgm:cxn modelId="{B7040CBC-CA21-4FD1-AA2E-4696862EBF12}" srcId="{21FB289B-45CC-4DF4-80A6-BB6890ED629B}" destId="{11CAF771-C4FD-4658-AF25-AFA430A962EC}" srcOrd="0" destOrd="0" parTransId="{3482A96D-3016-4B81-BE04-4E4BB59B99C7}" sibTransId="{F9E04588-4E12-4751-9856-DFDA7FD5AFA6}"/>
    <dgm:cxn modelId="{546CAF3B-3C61-4541-A8F0-CED377F5BED3}" type="presOf" srcId="{398FDE23-D1A2-4025-B9E7-9E0109D35536}" destId="{618B4CEF-7A5A-4471-8B39-1C9B0B20A98A}" srcOrd="0" destOrd="0" presId="urn:microsoft.com/office/officeart/2005/8/layout/bProcess3"/>
    <dgm:cxn modelId="{9E9AECC0-1224-449A-B0B0-E187E6869ECA}" srcId="{21FB289B-45CC-4DF4-80A6-BB6890ED629B}" destId="{C7907002-D8C9-4DB7-82D7-51BE5B2025BB}" srcOrd="3" destOrd="0" parTransId="{B5A9B802-1477-46FA-A419-FE1B52CA6F87}" sibTransId="{CE69803E-3850-422D-92FA-079EC5DAD0CE}"/>
    <dgm:cxn modelId="{A46FF21F-0F62-4846-85BF-F8DDC1EEC60C}" type="presOf" srcId="{16F3D7CF-BB44-4B14-B46C-8C4FC8051A50}" destId="{7B3F0334-1C7D-4C3A-8299-902B47C9DD7B}" srcOrd="0" destOrd="0" presId="urn:microsoft.com/office/officeart/2005/8/layout/bProcess3"/>
    <dgm:cxn modelId="{8B71DFA7-B704-4A95-B993-2CD719974AD1}" type="presOf" srcId="{B82A8479-DCF7-4028-AE24-9064215C78E6}" destId="{3FE2431A-9411-4FD5-A4FC-B91534A10992}" srcOrd="1" destOrd="0" presId="urn:microsoft.com/office/officeart/2005/8/layout/bProcess3"/>
    <dgm:cxn modelId="{1BAAE3BF-AD49-42E9-849E-96C3A5689CBE}" type="presOf" srcId="{11CAF771-C4FD-4658-AF25-AFA430A962EC}" destId="{37E4DC87-15AE-436D-871F-E11D5E2C2403}" srcOrd="0" destOrd="0" presId="urn:microsoft.com/office/officeart/2005/8/layout/bProcess3"/>
    <dgm:cxn modelId="{44F441EC-CAD2-4AED-9394-AFE499324FCA}" srcId="{21FB289B-45CC-4DF4-80A6-BB6890ED629B}" destId="{398FDE23-D1A2-4025-B9E7-9E0109D35536}" srcOrd="1" destOrd="0" parTransId="{F50CA67F-1AFB-4D2A-B18B-1BCAEA3C943D}" sibTransId="{16F3D7CF-BB44-4B14-B46C-8C4FC8051A50}"/>
    <dgm:cxn modelId="{B2417746-23A6-4BC9-9742-CF823C47A82B}" type="presParOf" srcId="{21D54A42-7BA5-459B-8EEC-7F841BE2A15A}" destId="{37E4DC87-15AE-436D-871F-E11D5E2C2403}" srcOrd="0" destOrd="0" presId="urn:microsoft.com/office/officeart/2005/8/layout/bProcess3"/>
    <dgm:cxn modelId="{779A660E-A14F-416F-968F-A5B44D5FA836}" type="presParOf" srcId="{21D54A42-7BA5-459B-8EEC-7F841BE2A15A}" destId="{C77FE196-2ECC-4F94-886F-640D584575F2}" srcOrd="1" destOrd="0" presId="urn:microsoft.com/office/officeart/2005/8/layout/bProcess3"/>
    <dgm:cxn modelId="{1C804BED-93A8-44F3-9C52-309E93D1941E}" type="presParOf" srcId="{C77FE196-2ECC-4F94-886F-640D584575F2}" destId="{884DF23E-CE2E-4BC0-91C9-657F9C8C0463}" srcOrd="0" destOrd="0" presId="urn:microsoft.com/office/officeart/2005/8/layout/bProcess3"/>
    <dgm:cxn modelId="{E99F1496-9D3F-4132-A696-7E10D58B7294}" type="presParOf" srcId="{21D54A42-7BA5-459B-8EEC-7F841BE2A15A}" destId="{618B4CEF-7A5A-4471-8B39-1C9B0B20A98A}" srcOrd="2" destOrd="0" presId="urn:microsoft.com/office/officeart/2005/8/layout/bProcess3"/>
    <dgm:cxn modelId="{5CEEA75F-95AC-4CFF-B202-88DFEE1D8FFF}" type="presParOf" srcId="{21D54A42-7BA5-459B-8EEC-7F841BE2A15A}" destId="{7B3F0334-1C7D-4C3A-8299-902B47C9DD7B}" srcOrd="3" destOrd="0" presId="urn:microsoft.com/office/officeart/2005/8/layout/bProcess3"/>
    <dgm:cxn modelId="{C83B5199-642F-46EB-A80F-A9EB671D2963}" type="presParOf" srcId="{7B3F0334-1C7D-4C3A-8299-902B47C9DD7B}" destId="{CEB71F93-7EDD-45FA-8E7A-9E277CA52AD3}" srcOrd="0" destOrd="0" presId="urn:microsoft.com/office/officeart/2005/8/layout/bProcess3"/>
    <dgm:cxn modelId="{A09AE340-5FD5-4C96-B44B-5D7DD9BC9A15}" type="presParOf" srcId="{21D54A42-7BA5-459B-8EEC-7F841BE2A15A}" destId="{4ED1947F-15D8-4EAA-86E2-3F2EA4EA1780}" srcOrd="4" destOrd="0" presId="urn:microsoft.com/office/officeart/2005/8/layout/bProcess3"/>
    <dgm:cxn modelId="{C7889160-A22E-430D-8FA7-F2C36FFCD94D}" type="presParOf" srcId="{21D54A42-7BA5-459B-8EEC-7F841BE2A15A}" destId="{D049CB14-92F0-4725-A5D6-050511557B13}" srcOrd="5" destOrd="0" presId="urn:microsoft.com/office/officeart/2005/8/layout/bProcess3"/>
    <dgm:cxn modelId="{A2A363D6-3094-4044-8853-3783CA5CBAF2}" type="presParOf" srcId="{D049CB14-92F0-4725-A5D6-050511557B13}" destId="{3FE2431A-9411-4FD5-A4FC-B91534A10992}" srcOrd="0" destOrd="0" presId="urn:microsoft.com/office/officeart/2005/8/layout/bProcess3"/>
    <dgm:cxn modelId="{AB8C4FFD-4541-4ED8-9CB4-7CD74DC8476B}" type="presParOf" srcId="{21D54A42-7BA5-459B-8EEC-7F841BE2A15A}" destId="{947754BF-3672-45A4-ABFB-7DAE3DA7F706}" srcOrd="6" destOrd="0" presId="urn:microsoft.com/office/officeart/2005/8/layout/bProcess3"/>
    <dgm:cxn modelId="{CE8D074D-C6CA-401C-9A7F-02BF52DF97D5}" type="presParOf" srcId="{21D54A42-7BA5-459B-8EEC-7F841BE2A15A}" destId="{A00D96DA-AF56-4329-962D-188DAB786017}" srcOrd="7" destOrd="0" presId="urn:microsoft.com/office/officeart/2005/8/layout/bProcess3"/>
    <dgm:cxn modelId="{9C3B0B75-2C2A-4A7A-9CD6-41DE810AC7FC}" type="presParOf" srcId="{A00D96DA-AF56-4329-962D-188DAB786017}" destId="{7132B287-5E57-46D4-AED7-DFFDA6A65756}" srcOrd="0" destOrd="0" presId="urn:microsoft.com/office/officeart/2005/8/layout/bProcess3"/>
    <dgm:cxn modelId="{EF6538C9-BCDC-48AF-A5F1-21445827A140}" type="presParOf" srcId="{21D54A42-7BA5-459B-8EEC-7F841BE2A15A}" destId="{CE1C52D9-C025-4BB8-9B52-C94EDD07CAFC}"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774023-B74E-4640-8674-3A7367373A4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5CAE34-A712-463A-B89B-80B4801CD3B7}">
      <dgm:prSet phldrT="[Text]"/>
      <dgm:spPr/>
      <dgm:t>
        <a:bodyPr/>
        <a:lstStyle/>
        <a:p>
          <a:r>
            <a:rPr lang="en-US" dirty="0" err="1" smtClean="0"/>
            <a:t>JustForFun</a:t>
          </a:r>
          <a:endParaRPr lang="en-US" dirty="0"/>
        </a:p>
      </dgm:t>
    </dgm:pt>
    <dgm:pt modelId="{B2CEFFFC-5133-4562-851F-68A7183CD558}" type="parTrans" cxnId="{3249F5AD-4470-41D1-A490-6ED3160D0163}">
      <dgm:prSet/>
      <dgm:spPr/>
      <dgm:t>
        <a:bodyPr/>
        <a:lstStyle/>
        <a:p>
          <a:endParaRPr lang="en-US"/>
        </a:p>
      </dgm:t>
    </dgm:pt>
    <dgm:pt modelId="{0CD81774-E7B8-42CB-AAED-D9AA62BE192C}" type="sibTrans" cxnId="{3249F5AD-4470-41D1-A490-6ED3160D0163}">
      <dgm:prSet/>
      <dgm:spPr/>
      <dgm:t>
        <a:bodyPr/>
        <a:lstStyle/>
        <a:p>
          <a:endParaRPr lang="en-US"/>
        </a:p>
      </dgm:t>
    </dgm:pt>
    <dgm:pt modelId="{40DB4A9C-0350-4D10-BAC3-7DEFF16CB339}">
      <dgm:prSet phldrT="[Text]"/>
      <dgm:spPr/>
      <dgm:t>
        <a:bodyPr/>
        <a:lstStyle/>
        <a:p>
          <a:r>
            <a:rPr lang="en-US" dirty="0" smtClean="0"/>
            <a:t>123</a:t>
          </a:r>
          <a:endParaRPr lang="en-US" dirty="0"/>
        </a:p>
      </dgm:t>
    </dgm:pt>
    <dgm:pt modelId="{13D204F3-CDB6-442D-9F7C-75639AAAB044}" type="parTrans" cxnId="{B9ADECAC-8C03-48B8-B471-84DCD9B13868}">
      <dgm:prSet/>
      <dgm:spPr/>
      <dgm:t>
        <a:bodyPr/>
        <a:lstStyle/>
        <a:p>
          <a:endParaRPr lang="en-US"/>
        </a:p>
      </dgm:t>
    </dgm:pt>
    <dgm:pt modelId="{27CA2748-7505-4307-AFF2-38B34D376397}" type="sibTrans" cxnId="{B9ADECAC-8C03-48B8-B471-84DCD9B13868}">
      <dgm:prSet/>
      <dgm:spPr/>
      <dgm:t>
        <a:bodyPr/>
        <a:lstStyle/>
        <a:p>
          <a:endParaRPr lang="en-US"/>
        </a:p>
      </dgm:t>
    </dgm:pt>
    <dgm:pt modelId="{691D6993-7DA9-48CB-A575-EF23A3C8B019}">
      <dgm:prSet phldrT="[Text]"/>
      <dgm:spPr/>
      <dgm:t>
        <a:bodyPr/>
        <a:lstStyle/>
        <a:p>
          <a:r>
            <a:rPr lang="en-US" dirty="0" smtClean="0"/>
            <a:t>Txt</a:t>
          </a:r>
          <a:endParaRPr lang="en-US" dirty="0"/>
        </a:p>
      </dgm:t>
    </dgm:pt>
    <dgm:pt modelId="{B0E4992B-9CA4-4301-B829-A99B32E05EB0}" type="parTrans" cxnId="{6B6F5C19-CF43-4488-8D6F-1063919524D5}">
      <dgm:prSet/>
      <dgm:spPr/>
      <dgm:t>
        <a:bodyPr/>
        <a:lstStyle/>
        <a:p>
          <a:endParaRPr lang="en-US"/>
        </a:p>
      </dgm:t>
    </dgm:pt>
    <dgm:pt modelId="{31F0A7BC-92F6-4214-A656-915464AD4958}" type="sibTrans" cxnId="{6B6F5C19-CF43-4488-8D6F-1063919524D5}">
      <dgm:prSet/>
      <dgm:spPr/>
      <dgm:t>
        <a:bodyPr/>
        <a:lstStyle/>
        <a:p>
          <a:endParaRPr lang="en-US"/>
        </a:p>
      </dgm:t>
    </dgm:pt>
    <dgm:pt modelId="{ECE96957-4397-4078-B5D5-44F159FB3D38}">
      <dgm:prSet phldrT="[Text]"/>
      <dgm:spPr/>
      <dgm:t>
        <a:bodyPr/>
        <a:lstStyle/>
        <a:p>
          <a:r>
            <a:rPr lang="en-US" dirty="0" smtClean="0"/>
            <a:t>1024 KB</a:t>
          </a:r>
        </a:p>
      </dgm:t>
    </dgm:pt>
    <dgm:pt modelId="{F715BB6D-EE42-4D38-8192-65137A017228}" type="parTrans" cxnId="{626BACC0-2A0E-4430-BF0F-77C3405B7F36}">
      <dgm:prSet/>
      <dgm:spPr/>
      <dgm:t>
        <a:bodyPr/>
        <a:lstStyle/>
        <a:p>
          <a:endParaRPr lang="en-US"/>
        </a:p>
      </dgm:t>
    </dgm:pt>
    <dgm:pt modelId="{D80B6565-9862-48B4-ADC6-44520C046B38}" type="sibTrans" cxnId="{626BACC0-2A0E-4430-BF0F-77C3405B7F36}">
      <dgm:prSet/>
      <dgm:spPr/>
      <dgm:t>
        <a:bodyPr/>
        <a:lstStyle/>
        <a:p>
          <a:endParaRPr lang="en-US"/>
        </a:p>
      </dgm:t>
    </dgm:pt>
    <dgm:pt modelId="{DE6B584D-BF66-4C6D-B131-0EFB9F67C65A}">
      <dgm:prSet phldrT="[Text]"/>
      <dgm:spPr/>
      <dgm:t>
        <a:bodyPr/>
        <a:lstStyle/>
        <a:p>
          <a:r>
            <a:rPr lang="en-US" dirty="0" smtClean="0"/>
            <a:t>Read-only</a:t>
          </a:r>
        </a:p>
      </dgm:t>
    </dgm:pt>
    <dgm:pt modelId="{8AFD7477-7765-4C24-925D-E8C073A3A5A0}" type="parTrans" cxnId="{60C91213-0B00-4FAA-9B91-6F00D93D2A53}">
      <dgm:prSet/>
      <dgm:spPr/>
      <dgm:t>
        <a:bodyPr/>
        <a:lstStyle/>
        <a:p>
          <a:endParaRPr lang="en-US"/>
        </a:p>
      </dgm:t>
    </dgm:pt>
    <dgm:pt modelId="{CCFB8171-0E45-4B36-B8E4-3C9D37FA956A}" type="sibTrans" cxnId="{60C91213-0B00-4FAA-9B91-6F00D93D2A53}">
      <dgm:prSet/>
      <dgm:spPr/>
      <dgm:t>
        <a:bodyPr/>
        <a:lstStyle/>
        <a:p>
          <a:endParaRPr lang="en-US"/>
        </a:p>
      </dgm:t>
    </dgm:pt>
    <dgm:pt modelId="{9E2E9A7D-C2AD-4D8D-929B-91B660A77616}" type="pres">
      <dgm:prSet presAssocID="{D1774023-B74E-4640-8674-3A7367373A45}" presName="linear" presStyleCnt="0">
        <dgm:presLayoutVars>
          <dgm:animLvl val="lvl"/>
          <dgm:resizeHandles val="exact"/>
        </dgm:presLayoutVars>
      </dgm:prSet>
      <dgm:spPr/>
      <dgm:t>
        <a:bodyPr/>
        <a:lstStyle/>
        <a:p>
          <a:endParaRPr lang="en-US"/>
        </a:p>
      </dgm:t>
    </dgm:pt>
    <dgm:pt modelId="{2DB6B851-3D45-4858-BAF3-E3708EAA086A}" type="pres">
      <dgm:prSet presAssocID="{A55CAE34-A712-463A-B89B-80B4801CD3B7}" presName="parentText" presStyleLbl="node1" presStyleIdx="0" presStyleCnt="5">
        <dgm:presLayoutVars>
          <dgm:chMax val="0"/>
          <dgm:bulletEnabled val="1"/>
        </dgm:presLayoutVars>
      </dgm:prSet>
      <dgm:spPr/>
      <dgm:t>
        <a:bodyPr/>
        <a:lstStyle/>
        <a:p>
          <a:endParaRPr lang="en-US"/>
        </a:p>
      </dgm:t>
    </dgm:pt>
    <dgm:pt modelId="{BB645217-4FFA-40B0-80D6-21E58B5BFDA0}" type="pres">
      <dgm:prSet presAssocID="{0CD81774-E7B8-42CB-AAED-D9AA62BE192C}" presName="spacer" presStyleCnt="0"/>
      <dgm:spPr/>
    </dgm:pt>
    <dgm:pt modelId="{93AE9049-3780-4444-A4A3-CE2F0D373B5E}" type="pres">
      <dgm:prSet presAssocID="{40DB4A9C-0350-4D10-BAC3-7DEFF16CB339}" presName="parentText" presStyleLbl="node1" presStyleIdx="1" presStyleCnt="5">
        <dgm:presLayoutVars>
          <dgm:chMax val="0"/>
          <dgm:bulletEnabled val="1"/>
        </dgm:presLayoutVars>
      </dgm:prSet>
      <dgm:spPr/>
      <dgm:t>
        <a:bodyPr/>
        <a:lstStyle/>
        <a:p>
          <a:endParaRPr lang="en-US"/>
        </a:p>
      </dgm:t>
    </dgm:pt>
    <dgm:pt modelId="{15F92A02-3B0A-46A2-9533-0D4D46A5B512}" type="pres">
      <dgm:prSet presAssocID="{27CA2748-7505-4307-AFF2-38B34D376397}" presName="spacer" presStyleCnt="0"/>
      <dgm:spPr/>
    </dgm:pt>
    <dgm:pt modelId="{0B987A37-FFA1-4FC7-82F4-76A512661325}" type="pres">
      <dgm:prSet presAssocID="{691D6993-7DA9-48CB-A575-EF23A3C8B019}" presName="parentText" presStyleLbl="node1" presStyleIdx="2" presStyleCnt="5">
        <dgm:presLayoutVars>
          <dgm:chMax val="0"/>
          <dgm:bulletEnabled val="1"/>
        </dgm:presLayoutVars>
      </dgm:prSet>
      <dgm:spPr/>
      <dgm:t>
        <a:bodyPr/>
        <a:lstStyle/>
        <a:p>
          <a:endParaRPr lang="en-US"/>
        </a:p>
      </dgm:t>
    </dgm:pt>
    <dgm:pt modelId="{59E61ECB-4519-48DF-BEDB-3E11F33C05BB}" type="pres">
      <dgm:prSet presAssocID="{31F0A7BC-92F6-4214-A656-915464AD4958}" presName="spacer" presStyleCnt="0"/>
      <dgm:spPr/>
    </dgm:pt>
    <dgm:pt modelId="{5115D648-315B-4E96-BB3D-B7AC61205ACA}" type="pres">
      <dgm:prSet presAssocID="{ECE96957-4397-4078-B5D5-44F159FB3D38}" presName="parentText" presStyleLbl="node1" presStyleIdx="3" presStyleCnt="5">
        <dgm:presLayoutVars>
          <dgm:chMax val="0"/>
          <dgm:bulletEnabled val="1"/>
        </dgm:presLayoutVars>
      </dgm:prSet>
      <dgm:spPr/>
      <dgm:t>
        <a:bodyPr/>
        <a:lstStyle/>
        <a:p>
          <a:endParaRPr lang="en-US"/>
        </a:p>
      </dgm:t>
    </dgm:pt>
    <dgm:pt modelId="{D449C52C-EF92-4F32-9C9A-2D3BAFCB9242}" type="pres">
      <dgm:prSet presAssocID="{D80B6565-9862-48B4-ADC6-44520C046B38}" presName="spacer" presStyleCnt="0"/>
      <dgm:spPr/>
    </dgm:pt>
    <dgm:pt modelId="{FCB809F7-8AD0-4A14-9EC5-7C90A68B7ABD}" type="pres">
      <dgm:prSet presAssocID="{DE6B584D-BF66-4C6D-B131-0EFB9F67C65A}" presName="parentText" presStyleLbl="node1" presStyleIdx="4" presStyleCnt="5">
        <dgm:presLayoutVars>
          <dgm:chMax val="0"/>
          <dgm:bulletEnabled val="1"/>
        </dgm:presLayoutVars>
      </dgm:prSet>
      <dgm:spPr/>
      <dgm:t>
        <a:bodyPr/>
        <a:lstStyle/>
        <a:p>
          <a:endParaRPr lang="en-US"/>
        </a:p>
      </dgm:t>
    </dgm:pt>
  </dgm:ptLst>
  <dgm:cxnLst>
    <dgm:cxn modelId="{3249F5AD-4470-41D1-A490-6ED3160D0163}" srcId="{D1774023-B74E-4640-8674-3A7367373A45}" destId="{A55CAE34-A712-463A-B89B-80B4801CD3B7}" srcOrd="0" destOrd="0" parTransId="{B2CEFFFC-5133-4562-851F-68A7183CD558}" sibTransId="{0CD81774-E7B8-42CB-AAED-D9AA62BE192C}"/>
    <dgm:cxn modelId="{DAF6895F-CEB3-466D-962C-47B95D1DEC11}" type="presOf" srcId="{40DB4A9C-0350-4D10-BAC3-7DEFF16CB339}" destId="{93AE9049-3780-4444-A4A3-CE2F0D373B5E}" srcOrd="0" destOrd="0" presId="urn:microsoft.com/office/officeart/2005/8/layout/vList2"/>
    <dgm:cxn modelId="{626BACC0-2A0E-4430-BF0F-77C3405B7F36}" srcId="{D1774023-B74E-4640-8674-3A7367373A45}" destId="{ECE96957-4397-4078-B5D5-44F159FB3D38}" srcOrd="3" destOrd="0" parTransId="{F715BB6D-EE42-4D38-8192-65137A017228}" sibTransId="{D80B6565-9862-48B4-ADC6-44520C046B38}"/>
    <dgm:cxn modelId="{2D0F148A-E4AE-4EDB-8F32-F57448940CC3}" type="presOf" srcId="{A55CAE34-A712-463A-B89B-80B4801CD3B7}" destId="{2DB6B851-3D45-4858-BAF3-E3708EAA086A}" srcOrd="0" destOrd="0" presId="urn:microsoft.com/office/officeart/2005/8/layout/vList2"/>
    <dgm:cxn modelId="{D273D69C-A604-45C5-A102-A8070A1FD7AF}" type="presOf" srcId="{D1774023-B74E-4640-8674-3A7367373A45}" destId="{9E2E9A7D-C2AD-4D8D-929B-91B660A77616}" srcOrd="0" destOrd="0" presId="urn:microsoft.com/office/officeart/2005/8/layout/vList2"/>
    <dgm:cxn modelId="{7AD5C870-4740-4353-B90C-939BFA72B959}" type="presOf" srcId="{691D6993-7DA9-48CB-A575-EF23A3C8B019}" destId="{0B987A37-FFA1-4FC7-82F4-76A512661325}" srcOrd="0" destOrd="0" presId="urn:microsoft.com/office/officeart/2005/8/layout/vList2"/>
    <dgm:cxn modelId="{60C91213-0B00-4FAA-9B91-6F00D93D2A53}" srcId="{D1774023-B74E-4640-8674-3A7367373A45}" destId="{DE6B584D-BF66-4C6D-B131-0EFB9F67C65A}" srcOrd="4" destOrd="0" parTransId="{8AFD7477-7765-4C24-925D-E8C073A3A5A0}" sibTransId="{CCFB8171-0E45-4B36-B8E4-3C9D37FA956A}"/>
    <dgm:cxn modelId="{B9ADECAC-8C03-48B8-B471-84DCD9B13868}" srcId="{D1774023-B74E-4640-8674-3A7367373A45}" destId="{40DB4A9C-0350-4D10-BAC3-7DEFF16CB339}" srcOrd="1" destOrd="0" parTransId="{13D204F3-CDB6-442D-9F7C-75639AAAB044}" sibTransId="{27CA2748-7505-4307-AFF2-38B34D376397}"/>
    <dgm:cxn modelId="{6B6F5C19-CF43-4488-8D6F-1063919524D5}" srcId="{D1774023-B74E-4640-8674-3A7367373A45}" destId="{691D6993-7DA9-48CB-A575-EF23A3C8B019}" srcOrd="2" destOrd="0" parTransId="{B0E4992B-9CA4-4301-B829-A99B32E05EB0}" sibTransId="{31F0A7BC-92F6-4214-A656-915464AD4958}"/>
    <dgm:cxn modelId="{DC9EBBC8-AA3D-4D9F-9047-C0AF78A8C7E2}" type="presOf" srcId="{DE6B584D-BF66-4C6D-B131-0EFB9F67C65A}" destId="{FCB809F7-8AD0-4A14-9EC5-7C90A68B7ABD}" srcOrd="0" destOrd="0" presId="urn:microsoft.com/office/officeart/2005/8/layout/vList2"/>
    <dgm:cxn modelId="{68B54FAD-ABF9-4F04-A6C9-992918CFAE60}" type="presOf" srcId="{ECE96957-4397-4078-B5D5-44F159FB3D38}" destId="{5115D648-315B-4E96-BB3D-B7AC61205ACA}" srcOrd="0" destOrd="0" presId="urn:microsoft.com/office/officeart/2005/8/layout/vList2"/>
    <dgm:cxn modelId="{64423676-2801-4E08-8AD9-38230A48F56A}" type="presParOf" srcId="{9E2E9A7D-C2AD-4D8D-929B-91B660A77616}" destId="{2DB6B851-3D45-4858-BAF3-E3708EAA086A}" srcOrd="0" destOrd="0" presId="urn:microsoft.com/office/officeart/2005/8/layout/vList2"/>
    <dgm:cxn modelId="{60F40387-CF78-4825-9314-B70C3450BD8D}" type="presParOf" srcId="{9E2E9A7D-C2AD-4D8D-929B-91B660A77616}" destId="{BB645217-4FFA-40B0-80D6-21E58B5BFDA0}" srcOrd="1" destOrd="0" presId="urn:microsoft.com/office/officeart/2005/8/layout/vList2"/>
    <dgm:cxn modelId="{6DEA6BFE-E75F-4B05-8F82-CE3FA4B6E3C7}" type="presParOf" srcId="{9E2E9A7D-C2AD-4D8D-929B-91B660A77616}" destId="{93AE9049-3780-4444-A4A3-CE2F0D373B5E}" srcOrd="2" destOrd="0" presId="urn:microsoft.com/office/officeart/2005/8/layout/vList2"/>
    <dgm:cxn modelId="{1F4500A9-603D-4F53-8AAB-559503C7272E}" type="presParOf" srcId="{9E2E9A7D-C2AD-4D8D-929B-91B660A77616}" destId="{15F92A02-3B0A-46A2-9533-0D4D46A5B512}" srcOrd="3" destOrd="0" presId="urn:microsoft.com/office/officeart/2005/8/layout/vList2"/>
    <dgm:cxn modelId="{4315F7A6-CE7D-4860-8A12-EF2B0306D7DE}" type="presParOf" srcId="{9E2E9A7D-C2AD-4D8D-929B-91B660A77616}" destId="{0B987A37-FFA1-4FC7-82F4-76A512661325}" srcOrd="4" destOrd="0" presId="urn:microsoft.com/office/officeart/2005/8/layout/vList2"/>
    <dgm:cxn modelId="{F2723387-7999-4F7A-8041-31D712DA8D1E}" type="presParOf" srcId="{9E2E9A7D-C2AD-4D8D-929B-91B660A77616}" destId="{59E61ECB-4519-48DF-BEDB-3E11F33C05BB}" srcOrd="5" destOrd="0" presId="urn:microsoft.com/office/officeart/2005/8/layout/vList2"/>
    <dgm:cxn modelId="{F0A485A9-39C7-435D-B4F9-8CCFD65223EB}" type="presParOf" srcId="{9E2E9A7D-C2AD-4D8D-929B-91B660A77616}" destId="{5115D648-315B-4E96-BB3D-B7AC61205ACA}" srcOrd="6" destOrd="0" presId="urn:microsoft.com/office/officeart/2005/8/layout/vList2"/>
    <dgm:cxn modelId="{D6C7622C-BE21-4D3E-9FC8-3BD14E28B0E3}" type="presParOf" srcId="{9E2E9A7D-C2AD-4D8D-929B-91B660A77616}" destId="{D449C52C-EF92-4F32-9C9A-2D3BAFCB9242}" srcOrd="7" destOrd="0" presId="urn:microsoft.com/office/officeart/2005/8/layout/vList2"/>
    <dgm:cxn modelId="{21AC3A3C-14F6-44C9-9C77-48BB0885E971}" type="presParOf" srcId="{9E2E9A7D-C2AD-4D8D-929B-91B660A77616}" destId="{FCB809F7-8AD0-4A14-9EC5-7C90A68B7AB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4E953-530E-4545-9019-FF441D8290B3}">
      <dsp:nvSpPr>
        <dsp:cNvPr id="0" name=""/>
        <dsp:cNvSpPr/>
      </dsp:nvSpPr>
      <dsp:spPr>
        <a:xfrm>
          <a:off x="1867814" y="323765"/>
          <a:ext cx="4551680" cy="4551680"/>
        </a:xfrm>
        <a:prstGeom prst="pie">
          <a:avLst>
            <a:gd name="adj1" fmla="val 16200000"/>
            <a:gd name="adj2" fmla="val 2052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Aastha </a:t>
          </a:r>
          <a:endParaRPr lang="en-US" sz="2800" kern="1200" dirty="0"/>
        </a:p>
      </dsp:txBody>
      <dsp:txXfrm>
        <a:off x="4201092" y="1003808"/>
        <a:ext cx="1544320" cy="1056640"/>
      </dsp:txXfrm>
    </dsp:sp>
    <dsp:sp modelId="{26437E69-2B07-4CBB-9AD1-5DFCAC20FA6C}">
      <dsp:nvSpPr>
        <dsp:cNvPr id="0" name=""/>
        <dsp:cNvSpPr/>
      </dsp:nvSpPr>
      <dsp:spPr>
        <a:xfrm>
          <a:off x="1708505" y="543221"/>
          <a:ext cx="4551680" cy="4551680"/>
        </a:xfrm>
        <a:prstGeom prst="pie">
          <a:avLst>
            <a:gd name="adj1" fmla="val 20520000"/>
            <a:gd name="adj2" fmla="val 3240000"/>
          </a:avLst>
        </a:prstGeom>
        <a:gradFill rotWithShape="0">
          <a:gsLst>
            <a:gs pos="0">
              <a:schemeClr val="accent2">
                <a:hueOff val="1267329"/>
                <a:satOff val="-3253"/>
                <a:lumOff val="-8137"/>
                <a:alphaOff val="0"/>
                <a:satMod val="103000"/>
                <a:lumMod val="102000"/>
                <a:tint val="94000"/>
              </a:schemeClr>
            </a:gs>
            <a:gs pos="50000">
              <a:schemeClr val="accent2">
                <a:hueOff val="1267329"/>
                <a:satOff val="-3253"/>
                <a:lumOff val="-8137"/>
                <a:alphaOff val="0"/>
                <a:satMod val="110000"/>
                <a:lumMod val="100000"/>
                <a:shade val="100000"/>
              </a:schemeClr>
            </a:gs>
            <a:gs pos="100000">
              <a:schemeClr val="accent2">
                <a:hueOff val="1267329"/>
                <a:satOff val="-3253"/>
                <a:lumOff val="-81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Gireesha</a:t>
          </a:r>
          <a:endParaRPr lang="en-US" sz="2800" kern="1200" dirty="0"/>
        </a:p>
      </dsp:txBody>
      <dsp:txXfrm>
        <a:off x="4683353" y="2602314"/>
        <a:ext cx="1354666" cy="1143338"/>
      </dsp:txXfrm>
    </dsp:sp>
    <dsp:sp modelId="{53FD7D0A-C87C-4280-945F-65C10C3EE139}">
      <dsp:nvSpPr>
        <dsp:cNvPr id="0" name=""/>
        <dsp:cNvSpPr/>
      </dsp:nvSpPr>
      <dsp:spPr>
        <a:xfrm>
          <a:off x="1708505" y="543221"/>
          <a:ext cx="4551680" cy="4551680"/>
        </a:xfrm>
        <a:prstGeom prst="pie">
          <a:avLst>
            <a:gd name="adj1" fmla="val 3240000"/>
            <a:gd name="adj2" fmla="val 7560000"/>
          </a:avLst>
        </a:prstGeom>
        <a:gradFill rotWithShape="0">
          <a:gsLst>
            <a:gs pos="0">
              <a:schemeClr val="accent2">
                <a:hueOff val="2534658"/>
                <a:satOff val="-6506"/>
                <a:lumOff val="-16273"/>
                <a:alphaOff val="0"/>
                <a:satMod val="103000"/>
                <a:lumMod val="102000"/>
                <a:tint val="94000"/>
              </a:schemeClr>
            </a:gs>
            <a:gs pos="50000">
              <a:schemeClr val="accent2">
                <a:hueOff val="2534658"/>
                <a:satOff val="-6506"/>
                <a:lumOff val="-16273"/>
                <a:alphaOff val="0"/>
                <a:satMod val="110000"/>
                <a:lumMod val="100000"/>
                <a:shade val="100000"/>
              </a:schemeClr>
            </a:gs>
            <a:gs pos="100000">
              <a:schemeClr val="accent2">
                <a:hueOff val="2534658"/>
                <a:satOff val="-6506"/>
                <a:lumOff val="-162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Soumya</a:t>
          </a:r>
          <a:endParaRPr lang="en-US" sz="2800" kern="1200" dirty="0"/>
        </a:p>
      </dsp:txBody>
      <dsp:txXfrm>
        <a:off x="3171545" y="3956981"/>
        <a:ext cx="1625600" cy="975360"/>
      </dsp:txXfrm>
    </dsp:sp>
    <dsp:sp modelId="{BBE48FA2-6163-428F-95EA-A2F9438E998E}">
      <dsp:nvSpPr>
        <dsp:cNvPr id="0" name=""/>
        <dsp:cNvSpPr/>
      </dsp:nvSpPr>
      <dsp:spPr>
        <a:xfrm>
          <a:off x="1708505" y="543221"/>
          <a:ext cx="4551680" cy="4551680"/>
        </a:xfrm>
        <a:prstGeom prst="pie">
          <a:avLst>
            <a:gd name="adj1" fmla="val 7560000"/>
            <a:gd name="adj2" fmla="val 11880000"/>
          </a:avLst>
        </a:prstGeom>
        <a:gradFill rotWithShape="0">
          <a:gsLst>
            <a:gs pos="0">
              <a:schemeClr val="accent2">
                <a:hueOff val="3801987"/>
                <a:satOff val="-9760"/>
                <a:lumOff val="-24410"/>
                <a:alphaOff val="0"/>
                <a:satMod val="103000"/>
                <a:lumMod val="102000"/>
                <a:tint val="94000"/>
              </a:schemeClr>
            </a:gs>
            <a:gs pos="50000">
              <a:schemeClr val="accent2">
                <a:hueOff val="3801987"/>
                <a:satOff val="-9760"/>
                <a:lumOff val="-24410"/>
                <a:alphaOff val="0"/>
                <a:satMod val="110000"/>
                <a:lumMod val="100000"/>
                <a:shade val="100000"/>
              </a:schemeClr>
            </a:gs>
            <a:gs pos="100000">
              <a:schemeClr val="accent2">
                <a:hueOff val="3801987"/>
                <a:satOff val="-9760"/>
                <a:lumOff val="-244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Rahul</a:t>
          </a:r>
          <a:endParaRPr lang="en-US" sz="2800" kern="1200" dirty="0"/>
        </a:p>
      </dsp:txBody>
      <dsp:txXfrm>
        <a:off x="1925252" y="2602314"/>
        <a:ext cx="1354666" cy="1143338"/>
      </dsp:txXfrm>
    </dsp:sp>
    <dsp:sp modelId="{B53DE27E-ACF1-4A9F-B023-313845E259A1}">
      <dsp:nvSpPr>
        <dsp:cNvPr id="0" name=""/>
        <dsp:cNvSpPr/>
      </dsp:nvSpPr>
      <dsp:spPr>
        <a:xfrm>
          <a:off x="1708505" y="543221"/>
          <a:ext cx="4551680" cy="4551680"/>
        </a:xfrm>
        <a:prstGeom prst="pie">
          <a:avLst>
            <a:gd name="adj1" fmla="val 11880000"/>
            <a:gd name="adj2" fmla="val 16200000"/>
          </a:avLst>
        </a:prstGeom>
        <a:gradFill rotWithShape="0">
          <a:gsLst>
            <a:gs pos="0">
              <a:schemeClr val="accent2">
                <a:hueOff val="5069316"/>
                <a:satOff val="-13013"/>
                <a:lumOff val="-32546"/>
                <a:alphaOff val="0"/>
                <a:satMod val="103000"/>
                <a:lumMod val="102000"/>
                <a:tint val="94000"/>
              </a:schemeClr>
            </a:gs>
            <a:gs pos="50000">
              <a:schemeClr val="accent2">
                <a:hueOff val="5069316"/>
                <a:satOff val="-13013"/>
                <a:lumOff val="-32546"/>
                <a:alphaOff val="0"/>
                <a:satMod val="110000"/>
                <a:lumMod val="100000"/>
                <a:shade val="100000"/>
              </a:schemeClr>
            </a:gs>
            <a:gs pos="100000">
              <a:schemeClr val="accent2">
                <a:hueOff val="5069316"/>
                <a:satOff val="-13013"/>
                <a:lumOff val="-325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err="1" smtClean="0"/>
            <a:t>Vamshi</a:t>
          </a:r>
          <a:endParaRPr lang="en-US" sz="2800" kern="1200" dirty="0"/>
        </a:p>
      </dsp:txBody>
      <dsp:txXfrm>
        <a:off x="2372292" y="1236810"/>
        <a:ext cx="1544320" cy="10566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577D2-8B51-43EC-B847-EED7A251587F}">
      <dsp:nvSpPr>
        <dsp:cNvPr id="0" name=""/>
        <dsp:cNvSpPr/>
      </dsp:nvSpPr>
      <dsp:spPr>
        <a:xfrm>
          <a:off x="0" y="0"/>
          <a:ext cx="6258560" cy="97536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smtClean="0"/>
            <a:t>1. SMPS	</a:t>
          </a:r>
          <a:endParaRPr lang="en-US" sz="3100" kern="1200" dirty="0"/>
        </a:p>
      </dsp:txBody>
      <dsp:txXfrm>
        <a:off x="28567" y="28567"/>
        <a:ext cx="5091953" cy="918226"/>
      </dsp:txXfrm>
    </dsp:sp>
    <dsp:sp modelId="{45BB51AA-2843-44AA-B29D-ACA37EAD4DC3}">
      <dsp:nvSpPr>
        <dsp:cNvPr id="0" name=""/>
        <dsp:cNvSpPr/>
      </dsp:nvSpPr>
      <dsp:spPr>
        <a:xfrm>
          <a:off x="467360" y="1110826"/>
          <a:ext cx="6258560" cy="975360"/>
        </a:xfrm>
        <a:prstGeom prst="roundRect">
          <a:avLst>
            <a:gd name="adj" fmla="val 10000"/>
          </a:avLst>
        </a:prstGeom>
        <a:solidFill>
          <a:schemeClr val="accent3">
            <a:hueOff val="1096016"/>
            <a:satOff val="7051"/>
            <a:lumOff val="1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smtClean="0"/>
            <a:t>2. Processor</a:t>
          </a:r>
          <a:endParaRPr lang="en-US" sz="3100" kern="1200" dirty="0"/>
        </a:p>
      </dsp:txBody>
      <dsp:txXfrm>
        <a:off x="495927" y="1139393"/>
        <a:ext cx="5100081" cy="918226"/>
      </dsp:txXfrm>
    </dsp:sp>
    <dsp:sp modelId="{3B101601-7E75-41D2-A7E7-DA3251F00D9F}">
      <dsp:nvSpPr>
        <dsp:cNvPr id="0" name=""/>
        <dsp:cNvSpPr/>
      </dsp:nvSpPr>
      <dsp:spPr>
        <a:xfrm>
          <a:off x="934719" y="2221653"/>
          <a:ext cx="6258560" cy="975360"/>
        </a:xfrm>
        <a:prstGeom prst="roundRect">
          <a:avLst>
            <a:gd name="adj" fmla="val 10000"/>
          </a:avLst>
        </a:prstGeom>
        <a:solidFill>
          <a:schemeClr val="accent3">
            <a:hueOff val="2192032"/>
            <a:satOff val="14103"/>
            <a:lumOff val="227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smtClean="0"/>
            <a:t>3. BIOS – POST + Boot Priority</a:t>
          </a:r>
          <a:endParaRPr lang="en-US" sz="3100" kern="1200" dirty="0"/>
        </a:p>
      </dsp:txBody>
      <dsp:txXfrm>
        <a:off x="963286" y="2250220"/>
        <a:ext cx="5100081" cy="918226"/>
      </dsp:txXfrm>
    </dsp:sp>
    <dsp:sp modelId="{EC674657-BA77-481A-888C-6D7BEE26CA4A}">
      <dsp:nvSpPr>
        <dsp:cNvPr id="0" name=""/>
        <dsp:cNvSpPr/>
      </dsp:nvSpPr>
      <dsp:spPr>
        <a:xfrm>
          <a:off x="1402079" y="3332480"/>
          <a:ext cx="6258560" cy="975360"/>
        </a:xfrm>
        <a:prstGeom prst="roundRect">
          <a:avLst>
            <a:gd name="adj" fmla="val 10000"/>
          </a:avLst>
        </a:prstGeom>
        <a:solidFill>
          <a:schemeClr val="accent3">
            <a:hueOff val="3288049"/>
            <a:satOff val="21154"/>
            <a:lumOff val="341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smtClean="0"/>
            <a:t>MBR (</a:t>
          </a:r>
          <a:r>
            <a:rPr lang="en-US" sz="3100" kern="1200" dirty="0" err="1" smtClean="0"/>
            <a:t>Ist</a:t>
          </a:r>
          <a:r>
            <a:rPr lang="en-US" sz="3100" kern="1200" dirty="0" smtClean="0"/>
            <a:t> Sector)</a:t>
          </a:r>
          <a:endParaRPr lang="en-US" sz="3100" kern="1200" dirty="0"/>
        </a:p>
      </dsp:txBody>
      <dsp:txXfrm>
        <a:off x="1430646" y="3361047"/>
        <a:ext cx="5100081" cy="918226"/>
      </dsp:txXfrm>
    </dsp:sp>
    <dsp:sp modelId="{8CA5A82E-017B-4095-9829-B1841FC57138}">
      <dsp:nvSpPr>
        <dsp:cNvPr id="0" name=""/>
        <dsp:cNvSpPr/>
      </dsp:nvSpPr>
      <dsp:spPr>
        <a:xfrm>
          <a:off x="1869439" y="4443306"/>
          <a:ext cx="6258560" cy="975360"/>
        </a:xfrm>
        <a:prstGeom prst="roundRect">
          <a:avLst>
            <a:gd name="adj" fmla="val 10000"/>
          </a:avLst>
        </a:prstGeom>
        <a:solidFill>
          <a:schemeClr val="accent3">
            <a:hueOff val="4384065"/>
            <a:satOff val="28205"/>
            <a:lumOff val="45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smtClean="0"/>
            <a:t>Boot Sector</a:t>
          </a:r>
          <a:endParaRPr lang="en-US" sz="3100" kern="1200" dirty="0"/>
        </a:p>
      </dsp:txBody>
      <dsp:txXfrm>
        <a:off x="1898006" y="4471873"/>
        <a:ext cx="5100081" cy="918226"/>
      </dsp:txXfrm>
    </dsp:sp>
    <dsp:sp modelId="{F07C710A-0AE9-4CF1-A973-3089B7DD02A4}">
      <dsp:nvSpPr>
        <dsp:cNvPr id="0" name=""/>
        <dsp:cNvSpPr/>
      </dsp:nvSpPr>
      <dsp:spPr>
        <a:xfrm>
          <a:off x="5624575" y="712554"/>
          <a:ext cx="633984" cy="633984"/>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5767221" y="712554"/>
        <a:ext cx="348692" cy="477073"/>
      </dsp:txXfrm>
    </dsp:sp>
    <dsp:sp modelId="{334643AC-EF1A-44B5-A9FF-992705E2BB71}">
      <dsp:nvSpPr>
        <dsp:cNvPr id="0" name=""/>
        <dsp:cNvSpPr/>
      </dsp:nvSpPr>
      <dsp:spPr>
        <a:xfrm>
          <a:off x="6091935" y="1823381"/>
          <a:ext cx="633984" cy="633984"/>
        </a:xfrm>
        <a:prstGeom prst="downArrow">
          <a:avLst>
            <a:gd name="adj1" fmla="val 55000"/>
            <a:gd name="adj2" fmla="val 45000"/>
          </a:avLst>
        </a:prstGeom>
        <a:solidFill>
          <a:schemeClr val="accent3">
            <a:tint val="40000"/>
            <a:alpha val="90000"/>
            <a:hueOff val="1756115"/>
            <a:satOff val="32465"/>
            <a:lumOff val="3292"/>
            <a:alphaOff val="0"/>
          </a:schemeClr>
        </a:solidFill>
        <a:ln w="12700" cap="flat" cmpd="sng" algn="ctr">
          <a:solidFill>
            <a:schemeClr val="accent3">
              <a:tint val="40000"/>
              <a:alpha val="90000"/>
              <a:hueOff val="1756115"/>
              <a:satOff val="32465"/>
              <a:lumOff val="32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6234581" y="1823381"/>
        <a:ext cx="348692" cy="477073"/>
      </dsp:txXfrm>
    </dsp:sp>
    <dsp:sp modelId="{86BE0323-99F6-4C2E-BC9A-34A9250545D5}">
      <dsp:nvSpPr>
        <dsp:cNvPr id="0" name=""/>
        <dsp:cNvSpPr/>
      </dsp:nvSpPr>
      <dsp:spPr>
        <a:xfrm>
          <a:off x="6559295" y="2917952"/>
          <a:ext cx="633984" cy="633984"/>
        </a:xfrm>
        <a:prstGeom prst="downArrow">
          <a:avLst>
            <a:gd name="adj1" fmla="val 55000"/>
            <a:gd name="adj2" fmla="val 45000"/>
          </a:avLst>
        </a:prstGeom>
        <a:solidFill>
          <a:schemeClr val="accent3">
            <a:tint val="40000"/>
            <a:alpha val="90000"/>
            <a:hueOff val="3512229"/>
            <a:satOff val="64930"/>
            <a:lumOff val="6585"/>
            <a:alphaOff val="0"/>
          </a:schemeClr>
        </a:solidFill>
        <a:ln w="12700" cap="flat" cmpd="sng" algn="ctr">
          <a:solidFill>
            <a:schemeClr val="accent3">
              <a:tint val="40000"/>
              <a:alpha val="90000"/>
              <a:hueOff val="3512229"/>
              <a:satOff val="64930"/>
              <a:lumOff val="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6701941" y="2917952"/>
        <a:ext cx="348692" cy="477073"/>
      </dsp:txXfrm>
    </dsp:sp>
    <dsp:sp modelId="{2A0705AD-E0A8-44BE-AF34-2CD151889515}">
      <dsp:nvSpPr>
        <dsp:cNvPr id="0" name=""/>
        <dsp:cNvSpPr/>
      </dsp:nvSpPr>
      <dsp:spPr>
        <a:xfrm>
          <a:off x="7026655" y="4039616"/>
          <a:ext cx="633984" cy="633984"/>
        </a:xfrm>
        <a:prstGeom prst="downArrow">
          <a:avLst>
            <a:gd name="adj1" fmla="val 55000"/>
            <a:gd name="adj2" fmla="val 45000"/>
          </a:avLst>
        </a:prstGeom>
        <a:solidFill>
          <a:schemeClr val="accent3">
            <a:tint val="40000"/>
            <a:alpha val="90000"/>
            <a:hueOff val="5268344"/>
            <a:satOff val="97395"/>
            <a:lumOff val="9877"/>
            <a:alphaOff val="0"/>
          </a:schemeClr>
        </a:solidFill>
        <a:ln w="12700" cap="flat" cmpd="sng" algn="ctr">
          <a:solidFill>
            <a:schemeClr val="accent3">
              <a:tint val="40000"/>
              <a:alpha val="90000"/>
              <a:hueOff val="5268344"/>
              <a:satOff val="97395"/>
              <a:lumOff val="98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7169301" y="4039616"/>
        <a:ext cx="348692" cy="477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88120-4927-4478-B86C-AC9EF1DD08A5}">
      <dsp:nvSpPr>
        <dsp:cNvPr id="0" name=""/>
        <dsp:cNvSpPr/>
      </dsp:nvSpPr>
      <dsp:spPr>
        <a:xfrm>
          <a:off x="3021188" y="1060502"/>
          <a:ext cx="664361" cy="91440"/>
        </a:xfrm>
        <a:custGeom>
          <a:avLst/>
          <a:gdLst/>
          <a:ahLst/>
          <a:cxnLst/>
          <a:rect l="0" t="0" r="0" b="0"/>
          <a:pathLst>
            <a:path>
              <a:moveTo>
                <a:pt x="0" y="45720"/>
              </a:moveTo>
              <a:lnTo>
                <a:pt x="664361"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35995" y="1102747"/>
        <a:ext cx="34748" cy="6949"/>
      </dsp:txXfrm>
    </dsp:sp>
    <dsp:sp modelId="{B42C358F-48DF-41CE-A9F4-6B1712438E29}">
      <dsp:nvSpPr>
        <dsp:cNvPr id="0" name=""/>
        <dsp:cNvSpPr/>
      </dsp:nvSpPr>
      <dsp:spPr>
        <a:xfrm>
          <a:off x="1415" y="199750"/>
          <a:ext cx="3021573" cy="18129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Boot Sector</a:t>
          </a:r>
          <a:endParaRPr lang="en-US" sz="3100" kern="1200" dirty="0"/>
        </a:p>
      </dsp:txBody>
      <dsp:txXfrm>
        <a:off x="1415" y="199750"/>
        <a:ext cx="3021573" cy="1812943"/>
      </dsp:txXfrm>
    </dsp:sp>
    <dsp:sp modelId="{4754C5AC-DA65-4B3D-ACF9-EEAE2408B8D1}">
      <dsp:nvSpPr>
        <dsp:cNvPr id="0" name=""/>
        <dsp:cNvSpPr/>
      </dsp:nvSpPr>
      <dsp:spPr>
        <a:xfrm>
          <a:off x="1512201" y="2010894"/>
          <a:ext cx="3716535" cy="664361"/>
        </a:xfrm>
        <a:custGeom>
          <a:avLst/>
          <a:gdLst/>
          <a:ahLst/>
          <a:cxnLst/>
          <a:rect l="0" t="0" r="0" b="0"/>
          <a:pathLst>
            <a:path>
              <a:moveTo>
                <a:pt x="3716535" y="0"/>
              </a:moveTo>
              <a:lnTo>
                <a:pt x="3716535" y="349280"/>
              </a:lnTo>
              <a:lnTo>
                <a:pt x="0" y="349280"/>
              </a:lnTo>
              <a:lnTo>
                <a:pt x="0" y="664361"/>
              </a:lnTo>
            </a:path>
          </a:pathLst>
        </a:custGeom>
        <a:noFill/>
        <a:ln w="6350" cap="flat" cmpd="sng" algn="ctr">
          <a:solidFill>
            <a:schemeClr val="accent3">
              <a:hueOff val="2192032"/>
              <a:satOff val="14103"/>
              <a:lumOff val="2274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75945" y="2339600"/>
        <a:ext cx="189047" cy="6949"/>
      </dsp:txXfrm>
    </dsp:sp>
    <dsp:sp modelId="{AD3FD221-2623-4828-82EA-BCBA09D839B0}">
      <dsp:nvSpPr>
        <dsp:cNvPr id="0" name=""/>
        <dsp:cNvSpPr/>
      </dsp:nvSpPr>
      <dsp:spPr>
        <a:xfrm>
          <a:off x="3717950" y="199750"/>
          <a:ext cx="3021573" cy="1812943"/>
        </a:xfrm>
        <a:prstGeom prst="rect">
          <a:avLst/>
        </a:prstGeom>
        <a:solidFill>
          <a:schemeClr val="accent3">
            <a:hueOff val="1461355"/>
            <a:satOff val="9402"/>
            <a:lumOff val="151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Boot Manager </a:t>
          </a:r>
        </a:p>
        <a:p>
          <a:pPr lvl="0" algn="ctr" defTabSz="1377950">
            <a:lnSpc>
              <a:spcPct val="90000"/>
            </a:lnSpc>
            <a:spcBef>
              <a:spcPct val="0"/>
            </a:spcBef>
            <a:spcAft>
              <a:spcPct val="35000"/>
            </a:spcAft>
          </a:pPr>
          <a:r>
            <a:rPr lang="en-US" sz="3100" b="1" kern="1200" dirty="0" err="1" smtClean="0"/>
            <a:t>bootmgr</a:t>
          </a:r>
          <a:endParaRPr lang="en-US" sz="3100" b="1" kern="1200" dirty="0"/>
        </a:p>
      </dsp:txBody>
      <dsp:txXfrm>
        <a:off x="3717950" y="199750"/>
        <a:ext cx="3021573" cy="1812943"/>
      </dsp:txXfrm>
    </dsp:sp>
    <dsp:sp modelId="{518642B8-BC9A-4AD5-9CA5-13E6741F48F2}">
      <dsp:nvSpPr>
        <dsp:cNvPr id="0" name=""/>
        <dsp:cNvSpPr/>
      </dsp:nvSpPr>
      <dsp:spPr>
        <a:xfrm>
          <a:off x="3021188" y="3568407"/>
          <a:ext cx="664361" cy="91440"/>
        </a:xfrm>
        <a:custGeom>
          <a:avLst/>
          <a:gdLst/>
          <a:ahLst/>
          <a:cxnLst/>
          <a:rect l="0" t="0" r="0" b="0"/>
          <a:pathLst>
            <a:path>
              <a:moveTo>
                <a:pt x="0" y="45720"/>
              </a:moveTo>
              <a:lnTo>
                <a:pt x="664361" y="45720"/>
              </a:lnTo>
            </a:path>
          </a:pathLst>
        </a:custGeom>
        <a:noFill/>
        <a:ln w="6350" cap="flat" cmpd="sng" algn="ctr">
          <a:solidFill>
            <a:schemeClr val="accent3">
              <a:hueOff val="4384065"/>
              <a:satOff val="28205"/>
              <a:lumOff val="454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35995" y="3610653"/>
        <a:ext cx="34748" cy="6949"/>
      </dsp:txXfrm>
    </dsp:sp>
    <dsp:sp modelId="{079988E1-2CD4-4E83-B65D-E33A2A10FC51}">
      <dsp:nvSpPr>
        <dsp:cNvPr id="0" name=""/>
        <dsp:cNvSpPr/>
      </dsp:nvSpPr>
      <dsp:spPr>
        <a:xfrm>
          <a:off x="1415" y="2707655"/>
          <a:ext cx="3021573" cy="1812943"/>
        </a:xfrm>
        <a:prstGeom prst="rect">
          <a:avLst/>
        </a:prstGeom>
        <a:solidFill>
          <a:schemeClr val="accent3">
            <a:hueOff val="2922710"/>
            <a:satOff val="18803"/>
            <a:lumOff val="303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smtClean="0"/>
            <a:t>Boot Loader</a:t>
          </a:r>
        </a:p>
        <a:p>
          <a:pPr lvl="0" algn="ctr" defTabSz="1377950">
            <a:lnSpc>
              <a:spcPct val="90000"/>
            </a:lnSpc>
            <a:spcBef>
              <a:spcPct val="0"/>
            </a:spcBef>
            <a:spcAft>
              <a:spcPct val="35000"/>
            </a:spcAft>
          </a:pPr>
          <a:r>
            <a:rPr lang="en-US" sz="3100" b="1" kern="1200" dirty="0" smtClean="0"/>
            <a:t>winload.exe</a:t>
          </a:r>
          <a:endParaRPr lang="en-US" sz="3100" b="1" kern="1200" dirty="0"/>
        </a:p>
      </dsp:txBody>
      <dsp:txXfrm>
        <a:off x="1415" y="2707655"/>
        <a:ext cx="3021573" cy="1812943"/>
      </dsp:txXfrm>
    </dsp:sp>
    <dsp:sp modelId="{1F8AF7A5-8806-455A-872E-2560BFAB1CB3}">
      <dsp:nvSpPr>
        <dsp:cNvPr id="0" name=""/>
        <dsp:cNvSpPr/>
      </dsp:nvSpPr>
      <dsp:spPr>
        <a:xfrm>
          <a:off x="3717950" y="2707655"/>
          <a:ext cx="3021573" cy="1812943"/>
        </a:xfrm>
        <a:prstGeom prst="rect">
          <a:avLst/>
        </a:prstGeom>
        <a:solidFill>
          <a:schemeClr val="accent3">
            <a:hueOff val="4384065"/>
            <a:satOff val="28205"/>
            <a:lumOff val="45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b="1" kern="1200" dirty="0" smtClean="0"/>
            <a:t>winresume.exe</a:t>
          </a:r>
        </a:p>
        <a:p>
          <a:pPr lvl="0" algn="ctr" defTabSz="1377950">
            <a:lnSpc>
              <a:spcPct val="90000"/>
            </a:lnSpc>
            <a:spcBef>
              <a:spcPct val="0"/>
            </a:spcBef>
            <a:spcAft>
              <a:spcPct val="35000"/>
            </a:spcAft>
          </a:pPr>
          <a:r>
            <a:rPr lang="en-US" sz="3100" b="0" kern="1200" dirty="0" smtClean="0"/>
            <a:t>(Hibernation)</a:t>
          </a:r>
          <a:endParaRPr lang="en-US" sz="3100" b="0" kern="1200" dirty="0"/>
        </a:p>
      </dsp:txBody>
      <dsp:txXfrm>
        <a:off x="3717950" y="2707655"/>
        <a:ext cx="3021573" cy="18129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88120-4927-4478-B86C-AC9EF1DD08A5}">
      <dsp:nvSpPr>
        <dsp:cNvPr id="0" name=""/>
        <dsp:cNvSpPr/>
      </dsp:nvSpPr>
      <dsp:spPr>
        <a:xfrm>
          <a:off x="3021188" y="1060502"/>
          <a:ext cx="664361" cy="91440"/>
        </a:xfrm>
        <a:custGeom>
          <a:avLst/>
          <a:gdLst/>
          <a:ahLst/>
          <a:cxnLst/>
          <a:rect l="0" t="0" r="0" b="0"/>
          <a:pathLst>
            <a:path>
              <a:moveTo>
                <a:pt x="0" y="45720"/>
              </a:moveTo>
              <a:lnTo>
                <a:pt x="664361"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35995" y="1102747"/>
        <a:ext cx="34748" cy="6949"/>
      </dsp:txXfrm>
    </dsp:sp>
    <dsp:sp modelId="{B42C358F-48DF-41CE-A9F4-6B1712438E29}">
      <dsp:nvSpPr>
        <dsp:cNvPr id="0" name=""/>
        <dsp:cNvSpPr/>
      </dsp:nvSpPr>
      <dsp:spPr>
        <a:xfrm>
          <a:off x="1415" y="199750"/>
          <a:ext cx="3021573" cy="18129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smtClean="0"/>
            <a:t>Boot Sector</a:t>
          </a:r>
          <a:endParaRPr lang="en-US" sz="2900" kern="1200" dirty="0"/>
        </a:p>
      </dsp:txBody>
      <dsp:txXfrm>
        <a:off x="1415" y="199750"/>
        <a:ext cx="3021573" cy="1812943"/>
      </dsp:txXfrm>
    </dsp:sp>
    <dsp:sp modelId="{4754C5AC-DA65-4B3D-ACF9-EEAE2408B8D1}">
      <dsp:nvSpPr>
        <dsp:cNvPr id="0" name=""/>
        <dsp:cNvSpPr/>
      </dsp:nvSpPr>
      <dsp:spPr>
        <a:xfrm>
          <a:off x="1512201" y="2010894"/>
          <a:ext cx="3716535" cy="664361"/>
        </a:xfrm>
        <a:custGeom>
          <a:avLst/>
          <a:gdLst/>
          <a:ahLst/>
          <a:cxnLst/>
          <a:rect l="0" t="0" r="0" b="0"/>
          <a:pathLst>
            <a:path>
              <a:moveTo>
                <a:pt x="3716535" y="0"/>
              </a:moveTo>
              <a:lnTo>
                <a:pt x="3716535" y="349280"/>
              </a:lnTo>
              <a:lnTo>
                <a:pt x="0" y="349280"/>
              </a:lnTo>
              <a:lnTo>
                <a:pt x="0" y="664361"/>
              </a:lnTo>
            </a:path>
          </a:pathLst>
        </a:custGeom>
        <a:noFill/>
        <a:ln w="6350" cap="flat" cmpd="sng" algn="ctr">
          <a:solidFill>
            <a:schemeClr val="accent3">
              <a:hueOff val="2192032"/>
              <a:satOff val="14103"/>
              <a:lumOff val="2274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75945" y="2339600"/>
        <a:ext cx="189047" cy="6949"/>
      </dsp:txXfrm>
    </dsp:sp>
    <dsp:sp modelId="{AD3FD221-2623-4828-82EA-BCBA09D839B0}">
      <dsp:nvSpPr>
        <dsp:cNvPr id="0" name=""/>
        <dsp:cNvSpPr/>
      </dsp:nvSpPr>
      <dsp:spPr>
        <a:xfrm>
          <a:off x="3717950" y="199750"/>
          <a:ext cx="3021573" cy="1812943"/>
        </a:xfrm>
        <a:prstGeom prst="rect">
          <a:avLst/>
        </a:prstGeom>
        <a:solidFill>
          <a:schemeClr val="accent3">
            <a:hueOff val="1461355"/>
            <a:satOff val="9402"/>
            <a:lumOff val="151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smtClean="0"/>
            <a:t>Boot Manager </a:t>
          </a:r>
        </a:p>
        <a:p>
          <a:pPr lvl="0" algn="ctr" defTabSz="1289050">
            <a:lnSpc>
              <a:spcPct val="90000"/>
            </a:lnSpc>
            <a:spcBef>
              <a:spcPct val="0"/>
            </a:spcBef>
            <a:spcAft>
              <a:spcPct val="35000"/>
            </a:spcAft>
          </a:pPr>
          <a:r>
            <a:rPr lang="en-US" sz="2900" b="1" kern="1200" dirty="0" err="1" smtClean="0"/>
            <a:t>bootmgr</a:t>
          </a:r>
          <a:endParaRPr lang="en-US" sz="2900" b="1" kern="1200" dirty="0"/>
        </a:p>
      </dsp:txBody>
      <dsp:txXfrm>
        <a:off x="3717950" y="199750"/>
        <a:ext cx="3021573" cy="1812943"/>
      </dsp:txXfrm>
    </dsp:sp>
    <dsp:sp modelId="{518642B8-BC9A-4AD5-9CA5-13E6741F48F2}">
      <dsp:nvSpPr>
        <dsp:cNvPr id="0" name=""/>
        <dsp:cNvSpPr/>
      </dsp:nvSpPr>
      <dsp:spPr>
        <a:xfrm>
          <a:off x="3021188" y="3568407"/>
          <a:ext cx="664361" cy="91440"/>
        </a:xfrm>
        <a:custGeom>
          <a:avLst/>
          <a:gdLst/>
          <a:ahLst/>
          <a:cxnLst/>
          <a:rect l="0" t="0" r="0" b="0"/>
          <a:pathLst>
            <a:path>
              <a:moveTo>
                <a:pt x="0" y="45720"/>
              </a:moveTo>
              <a:lnTo>
                <a:pt x="664361" y="45720"/>
              </a:lnTo>
            </a:path>
          </a:pathLst>
        </a:custGeom>
        <a:noFill/>
        <a:ln w="6350" cap="flat" cmpd="sng" algn="ctr">
          <a:solidFill>
            <a:schemeClr val="accent3">
              <a:hueOff val="4384065"/>
              <a:satOff val="28205"/>
              <a:lumOff val="454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35995" y="3610653"/>
        <a:ext cx="34748" cy="6949"/>
      </dsp:txXfrm>
    </dsp:sp>
    <dsp:sp modelId="{079988E1-2CD4-4E83-B65D-E33A2A10FC51}">
      <dsp:nvSpPr>
        <dsp:cNvPr id="0" name=""/>
        <dsp:cNvSpPr/>
      </dsp:nvSpPr>
      <dsp:spPr>
        <a:xfrm>
          <a:off x="1415" y="2707655"/>
          <a:ext cx="3021573" cy="1812943"/>
        </a:xfrm>
        <a:prstGeom prst="rect">
          <a:avLst/>
        </a:prstGeom>
        <a:solidFill>
          <a:schemeClr val="accent3">
            <a:hueOff val="2922710"/>
            <a:satOff val="18803"/>
            <a:lumOff val="303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smtClean="0"/>
            <a:t>Boot Loader</a:t>
          </a:r>
        </a:p>
        <a:p>
          <a:pPr lvl="0" algn="ctr" defTabSz="1289050">
            <a:lnSpc>
              <a:spcPct val="90000"/>
            </a:lnSpc>
            <a:spcBef>
              <a:spcPct val="0"/>
            </a:spcBef>
            <a:spcAft>
              <a:spcPct val="35000"/>
            </a:spcAft>
          </a:pPr>
          <a:r>
            <a:rPr lang="en-US" sz="2900" b="1" kern="1200" dirty="0" smtClean="0"/>
            <a:t>winload.exe</a:t>
          </a:r>
          <a:endParaRPr lang="en-US" sz="2900" b="1" kern="1200" dirty="0"/>
        </a:p>
      </dsp:txBody>
      <dsp:txXfrm>
        <a:off x="1415" y="2707655"/>
        <a:ext cx="3021573" cy="1812943"/>
      </dsp:txXfrm>
    </dsp:sp>
    <dsp:sp modelId="{1F8AF7A5-8806-455A-872E-2560BFAB1CB3}">
      <dsp:nvSpPr>
        <dsp:cNvPr id="0" name=""/>
        <dsp:cNvSpPr/>
      </dsp:nvSpPr>
      <dsp:spPr>
        <a:xfrm>
          <a:off x="3717950" y="2707655"/>
          <a:ext cx="3021573" cy="1812943"/>
        </a:xfrm>
        <a:prstGeom prst="rect">
          <a:avLst/>
        </a:prstGeom>
        <a:solidFill>
          <a:schemeClr val="accent3">
            <a:hueOff val="4384065"/>
            <a:satOff val="28205"/>
            <a:lumOff val="45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b="0" kern="1200" dirty="0" smtClean="0"/>
            <a:t>Loads kernel</a:t>
          </a:r>
        </a:p>
        <a:p>
          <a:pPr lvl="0" algn="ctr" defTabSz="1289050">
            <a:lnSpc>
              <a:spcPct val="90000"/>
            </a:lnSpc>
            <a:spcBef>
              <a:spcPct val="0"/>
            </a:spcBef>
            <a:spcAft>
              <a:spcPct val="35000"/>
            </a:spcAft>
          </a:pPr>
          <a:r>
            <a:rPr lang="en-US" sz="2900" b="1" kern="1200" dirty="0" smtClean="0"/>
            <a:t>(Ntoskernel.exe)</a:t>
          </a:r>
        </a:p>
      </dsp:txBody>
      <dsp:txXfrm>
        <a:off x="3717950" y="2707655"/>
        <a:ext cx="3021573" cy="18129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A4D32-89DA-4607-91CB-EB81E0766154}">
      <dsp:nvSpPr>
        <dsp:cNvPr id="0" name=""/>
        <dsp:cNvSpPr/>
      </dsp:nvSpPr>
      <dsp:spPr>
        <a:xfrm rot="16200000">
          <a:off x="-1003719" y="1004585"/>
          <a:ext cx="4260790" cy="2251618"/>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43" bIns="0" numCol="1" spcCol="1270" anchor="ctr" anchorCtr="0">
          <a:noAutofit/>
        </a:bodyPr>
        <a:lstStyle/>
        <a:p>
          <a:pPr lvl="0" algn="ctr" defTabSz="977900">
            <a:lnSpc>
              <a:spcPct val="90000"/>
            </a:lnSpc>
            <a:spcBef>
              <a:spcPct val="0"/>
            </a:spcBef>
            <a:spcAft>
              <a:spcPct val="35000"/>
            </a:spcAft>
          </a:pPr>
          <a:r>
            <a:rPr lang="en-US" sz="2200" b="0" kern="1200" dirty="0" smtClean="0"/>
            <a:t>Loads kernel</a:t>
          </a:r>
        </a:p>
        <a:p>
          <a:pPr lvl="0" algn="ctr" defTabSz="977900">
            <a:lnSpc>
              <a:spcPct val="90000"/>
            </a:lnSpc>
            <a:spcBef>
              <a:spcPct val="0"/>
            </a:spcBef>
            <a:spcAft>
              <a:spcPct val="35000"/>
            </a:spcAft>
          </a:pPr>
          <a:r>
            <a:rPr lang="en-US" sz="2200" b="1" kern="1200" smtClean="0"/>
            <a:t>(Ntoskernel.exe)</a:t>
          </a:r>
          <a:endParaRPr lang="en-US" sz="2200" kern="1200"/>
        </a:p>
      </dsp:txBody>
      <dsp:txXfrm rot="5400000">
        <a:off x="867" y="852157"/>
        <a:ext cx="2251618" cy="2556474"/>
      </dsp:txXfrm>
    </dsp:sp>
    <dsp:sp modelId="{7909AB7D-8C15-45FA-976E-FB1150DD415A}">
      <dsp:nvSpPr>
        <dsp:cNvPr id="0" name=""/>
        <dsp:cNvSpPr/>
      </dsp:nvSpPr>
      <dsp:spPr>
        <a:xfrm rot="16200000">
          <a:off x="1416769" y="1004585"/>
          <a:ext cx="4260790" cy="2251618"/>
        </a:xfrm>
        <a:prstGeom prst="flowChartManualOperation">
          <a:avLst/>
        </a:prstGeom>
        <a:solidFill>
          <a:schemeClr val="accent5">
            <a:hueOff val="-587908"/>
            <a:satOff val="8728"/>
            <a:lumOff val="-4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43" bIns="0" numCol="1" spcCol="1270" anchor="ctr" anchorCtr="0">
          <a:noAutofit/>
        </a:bodyPr>
        <a:lstStyle/>
        <a:p>
          <a:pPr lvl="0" algn="ctr" defTabSz="977900">
            <a:lnSpc>
              <a:spcPct val="90000"/>
            </a:lnSpc>
            <a:spcBef>
              <a:spcPct val="0"/>
            </a:spcBef>
            <a:spcAft>
              <a:spcPct val="35000"/>
            </a:spcAft>
          </a:pPr>
          <a:r>
            <a:rPr lang="en-US" sz="2200" kern="1200" dirty="0" smtClean="0"/>
            <a:t>Load Boot Drivers – </a:t>
          </a:r>
          <a:r>
            <a:rPr lang="en-US" sz="2200" b="1" kern="1200" dirty="0" smtClean="0"/>
            <a:t>Load to Memory, Verify Signatures, Verify Certificates</a:t>
          </a:r>
          <a:endParaRPr lang="en-US" sz="2200" b="1" kern="1200" dirty="0"/>
        </a:p>
      </dsp:txBody>
      <dsp:txXfrm rot="5400000">
        <a:off x="2421355" y="852157"/>
        <a:ext cx="2251618" cy="2556474"/>
      </dsp:txXfrm>
    </dsp:sp>
    <dsp:sp modelId="{DE6327BA-A03C-434E-A441-ED15ACAD0699}">
      <dsp:nvSpPr>
        <dsp:cNvPr id="0" name=""/>
        <dsp:cNvSpPr/>
      </dsp:nvSpPr>
      <dsp:spPr>
        <a:xfrm rot="16200000">
          <a:off x="3837258" y="1004585"/>
          <a:ext cx="4260790" cy="2251618"/>
        </a:xfrm>
        <a:prstGeom prst="flowChartManualOperation">
          <a:avLst/>
        </a:prstGeom>
        <a:solidFill>
          <a:schemeClr val="accent5">
            <a:hueOff val="-1175816"/>
            <a:satOff val="17456"/>
            <a:lumOff val="-8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43" bIns="0" numCol="1" spcCol="1270" anchor="ctr" anchorCtr="0">
          <a:noAutofit/>
        </a:bodyPr>
        <a:lstStyle/>
        <a:p>
          <a:pPr lvl="0" algn="ctr" defTabSz="977900">
            <a:lnSpc>
              <a:spcPct val="90000"/>
            </a:lnSpc>
            <a:spcBef>
              <a:spcPct val="0"/>
            </a:spcBef>
            <a:spcAft>
              <a:spcPct val="35000"/>
            </a:spcAft>
          </a:pPr>
          <a:r>
            <a:rPr lang="en-US" sz="2200" kern="1200" dirty="0" smtClean="0"/>
            <a:t>Load Configuration data (Registry files)</a:t>
          </a:r>
          <a:endParaRPr lang="en-US" sz="2200" kern="1200" dirty="0"/>
        </a:p>
      </dsp:txBody>
      <dsp:txXfrm rot="5400000">
        <a:off x="4841844" y="852157"/>
        <a:ext cx="2251618" cy="25564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88120-4927-4478-B86C-AC9EF1DD08A5}">
      <dsp:nvSpPr>
        <dsp:cNvPr id="0" name=""/>
        <dsp:cNvSpPr/>
      </dsp:nvSpPr>
      <dsp:spPr>
        <a:xfrm>
          <a:off x="3021188" y="1060502"/>
          <a:ext cx="664361" cy="91440"/>
        </a:xfrm>
        <a:custGeom>
          <a:avLst/>
          <a:gdLst/>
          <a:ahLst/>
          <a:cxnLst/>
          <a:rect l="0" t="0" r="0" b="0"/>
          <a:pathLst>
            <a:path>
              <a:moveTo>
                <a:pt x="0" y="45720"/>
              </a:moveTo>
              <a:lnTo>
                <a:pt x="664361"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35995" y="1102747"/>
        <a:ext cx="34748" cy="6949"/>
      </dsp:txXfrm>
    </dsp:sp>
    <dsp:sp modelId="{B42C358F-48DF-41CE-A9F4-6B1712438E29}">
      <dsp:nvSpPr>
        <dsp:cNvPr id="0" name=""/>
        <dsp:cNvSpPr/>
      </dsp:nvSpPr>
      <dsp:spPr>
        <a:xfrm>
          <a:off x="1415" y="199750"/>
          <a:ext cx="3021573" cy="18129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Boot Loader</a:t>
          </a:r>
        </a:p>
        <a:p>
          <a:pPr lvl="0" algn="ctr" defTabSz="1422400">
            <a:lnSpc>
              <a:spcPct val="90000"/>
            </a:lnSpc>
            <a:spcBef>
              <a:spcPct val="0"/>
            </a:spcBef>
            <a:spcAft>
              <a:spcPct val="35000"/>
            </a:spcAft>
          </a:pPr>
          <a:r>
            <a:rPr lang="en-US" sz="3200" b="1" kern="1200" dirty="0" smtClean="0"/>
            <a:t>winload.exe</a:t>
          </a:r>
          <a:endParaRPr lang="en-US" sz="3200" kern="1200" dirty="0"/>
        </a:p>
      </dsp:txBody>
      <dsp:txXfrm>
        <a:off x="1415" y="199750"/>
        <a:ext cx="3021573" cy="1812943"/>
      </dsp:txXfrm>
    </dsp:sp>
    <dsp:sp modelId="{4754C5AC-DA65-4B3D-ACF9-EEAE2408B8D1}">
      <dsp:nvSpPr>
        <dsp:cNvPr id="0" name=""/>
        <dsp:cNvSpPr/>
      </dsp:nvSpPr>
      <dsp:spPr>
        <a:xfrm>
          <a:off x="1512201" y="2010894"/>
          <a:ext cx="3716535" cy="664361"/>
        </a:xfrm>
        <a:custGeom>
          <a:avLst/>
          <a:gdLst/>
          <a:ahLst/>
          <a:cxnLst/>
          <a:rect l="0" t="0" r="0" b="0"/>
          <a:pathLst>
            <a:path>
              <a:moveTo>
                <a:pt x="3716535" y="0"/>
              </a:moveTo>
              <a:lnTo>
                <a:pt x="3716535" y="349280"/>
              </a:lnTo>
              <a:lnTo>
                <a:pt x="0" y="349280"/>
              </a:lnTo>
              <a:lnTo>
                <a:pt x="0" y="664361"/>
              </a:lnTo>
            </a:path>
          </a:pathLst>
        </a:custGeom>
        <a:noFill/>
        <a:ln w="6350" cap="flat" cmpd="sng" algn="ctr">
          <a:solidFill>
            <a:schemeClr val="accent3">
              <a:hueOff val="4384065"/>
              <a:satOff val="28205"/>
              <a:lumOff val="454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75945" y="2339600"/>
        <a:ext cx="189047" cy="6949"/>
      </dsp:txXfrm>
    </dsp:sp>
    <dsp:sp modelId="{AD3FD221-2623-4828-82EA-BCBA09D839B0}">
      <dsp:nvSpPr>
        <dsp:cNvPr id="0" name=""/>
        <dsp:cNvSpPr/>
      </dsp:nvSpPr>
      <dsp:spPr>
        <a:xfrm>
          <a:off x="3717950" y="199750"/>
          <a:ext cx="3021573" cy="1812943"/>
        </a:xfrm>
        <a:prstGeom prst="rect">
          <a:avLst/>
        </a:prstGeom>
        <a:solidFill>
          <a:schemeClr val="accent3">
            <a:hueOff val="2192032"/>
            <a:satOff val="14103"/>
            <a:lumOff val="227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Phase 0</a:t>
          </a:r>
        </a:p>
        <a:p>
          <a:pPr lvl="0" algn="ctr" defTabSz="1422400">
            <a:lnSpc>
              <a:spcPct val="90000"/>
            </a:lnSpc>
            <a:spcBef>
              <a:spcPct val="0"/>
            </a:spcBef>
            <a:spcAft>
              <a:spcPct val="35000"/>
            </a:spcAft>
          </a:pPr>
          <a:r>
            <a:rPr lang="en-US" sz="3200" b="1" kern="1200" dirty="0" smtClean="0"/>
            <a:t>Ntoskernel.exe</a:t>
          </a:r>
          <a:endParaRPr lang="en-US" sz="3200" b="1" kern="1200" dirty="0"/>
        </a:p>
      </dsp:txBody>
      <dsp:txXfrm>
        <a:off x="3717950" y="199750"/>
        <a:ext cx="3021573" cy="1812943"/>
      </dsp:txXfrm>
    </dsp:sp>
    <dsp:sp modelId="{079988E1-2CD4-4E83-B65D-E33A2A10FC51}">
      <dsp:nvSpPr>
        <dsp:cNvPr id="0" name=""/>
        <dsp:cNvSpPr/>
      </dsp:nvSpPr>
      <dsp:spPr>
        <a:xfrm>
          <a:off x="1415" y="2707655"/>
          <a:ext cx="3021573" cy="1812943"/>
        </a:xfrm>
        <a:prstGeom prst="rect">
          <a:avLst/>
        </a:prstGeom>
        <a:solidFill>
          <a:schemeClr val="accent3">
            <a:hueOff val="4384065"/>
            <a:satOff val="28205"/>
            <a:lumOff val="45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Phase 1</a:t>
          </a:r>
          <a:endParaRPr lang="en-US" sz="3200" b="1" kern="1200" dirty="0"/>
        </a:p>
      </dsp:txBody>
      <dsp:txXfrm>
        <a:off x="1415" y="2707655"/>
        <a:ext cx="3021573" cy="18129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88120-4927-4478-B86C-AC9EF1DD08A5}">
      <dsp:nvSpPr>
        <dsp:cNvPr id="0" name=""/>
        <dsp:cNvSpPr/>
      </dsp:nvSpPr>
      <dsp:spPr>
        <a:xfrm>
          <a:off x="2117342" y="1119379"/>
          <a:ext cx="455511" cy="91440"/>
        </a:xfrm>
        <a:custGeom>
          <a:avLst/>
          <a:gdLst/>
          <a:ahLst/>
          <a:cxnLst/>
          <a:rect l="0" t="0" r="0" b="0"/>
          <a:pathLst>
            <a:path>
              <a:moveTo>
                <a:pt x="0" y="45720"/>
              </a:moveTo>
              <a:lnTo>
                <a:pt x="45551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32944" y="1162669"/>
        <a:ext cx="24305" cy="4861"/>
      </dsp:txXfrm>
    </dsp:sp>
    <dsp:sp modelId="{B42C358F-48DF-41CE-A9F4-6B1712438E29}">
      <dsp:nvSpPr>
        <dsp:cNvPr id="0" name=""/>
        <dsp:cNvSpPr/>
      </dsp:nvSpPr>
      <dsp:spPr>
        <a:xfrm>
          <a:off x="5614" y="531041"/>
          <a:ext cx="2113527" cy="12681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Run boot execute (typically </a:t>
          </a:r>
          <a:r>
            <a:rPr lang="en-US" sz="1800" b="1" kern="1200" dirty="0" err="1" smtClean="0"/>
            <a:t>Autochk</a:t>
          </a:r>
          <a:r>
            <a:rPr lang="en-US" sz="1800" b="1" kern="1200" dirty="0" smtClean="0"/>
            <a:t>)</a:t>
          </a:r>
          <a:endParaRPr lang="en-US" sz="1800" kern="1200" dirty="0"/>
        </a:p>
      </dsp:txBody>
      <dsp:txXfrm>
        <a:off x="5614" y="531041"/>
        <a:ext cx="2113527" cy="1268116"/>
      </dsp:txXfrm>
    </dsp:sp>
    <dsp:sp modelId="{4754C5AC-DA65-4B3D-ACF9-EEAE2408B8D1}">
      <dsp:nvSpPr>
        <dsp:cNvPr id="0" name=""/>
        <dsp:cNvSpPr/>
      </dsp:nvSpPr>
      <dsp:spPr>
        <a:xfrm>
          <a:off x="4716980" y="1119379"/>
          <a:ext cx="455511" cy="91440"/>
        </a:xfrm>
        <a:custGeom>
          <a:avLst/>
          <a:gdLst/>
          <a:ahLst/>
          <a:cxnLst/>
          <a:rect l="0" t="0" r="0" b="0"/>
          <a:pathLst>
            <a:path>
              <a:moveTo>
                <a:pt x="0" y="45720"/>
              </a:moveTo>
              <a:lnTo>
                <a:pt x="455511" y="45720"/>
              </a:lnTo>
            </a:path>
          </a:pathLst>
        </a:custGeom>
        <a:noFill/>
        <a:ln w="6350" cap="flat" cmpd="sng" algn="ctr">
          <a:solidFill>
            <a:schemeClr val="accent2">
              <a:hueOff val="724188"/>
              <a:satOff val="-1859"/>
              <a:lumOff val="-46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32583" y="1162669"/>
        <a:ext cx="24305" cy="4861"/>
      </dsp:txXfrm>
    </dsp:sp>
    <dsp:sp modelId="{AD3FD221-2623-4828-82EA-BCBA09D839B0}">
      <dsp:nvSpPr>
        <dsp:cNvPr id="0" name=""/>
        <dsp:cNvSpPr/>
      </dsp:nvSpPr>
      <dsp:spPr>
        <a:xfrm>
          <a:off x="2605253" y="531041"/>
          <a:ext cx="2113527" cy="1268116"/>
        </a:xfrm>
        <a:prstGeom prst="rect">
          <a:avLst/>
        </a:prstGeom>
        <a:solidFill>
          <a:schemeClr val="accent2">
            <a:hueOff val="633665"/>
            <a:satOff val="-1627"/>
            <a:lumOff val="-40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Open known DLLs</a:t>
          </a:r>
          <a:endParaRPr lang="en-US" sz="1800" b="1" kern="1200" dirty="0"/>
        </a:p>
      </dsp:txBody>
      <dsp:txXfrm>
        <a:off x="2605253" y="531041"/>
        <a:ext cx="2113527" cy="1268116"/>
      </dsp:txXfrm>
    </dsp:sp>
    <dsp:sp modelId="{518642B8-BC9A-4AD5-9CA5-13E6741F48F2}">
      <dsp:nvSpPr>
        <dsp:cNvPr id="0" name=""/>
        <dsp:cNvSpPr/>
      </dsp:nvSpPr>
      <dsp:spPr>
        <a:xfrm>
          <a:off x="1062378" y="1797357"/>
          <a:ext cx="5199277" cy="455511"/>
        </a:xfrm>
        <a:custGeom>
          <a:avLst/>
          <a:gdLst/>
          <a:ahLst/>
          <a:cxnLst/>
          <a:rect l="0" t="0" r="0" b="0"/>
          <a:pathLst>
            <a:path>
              <a:moveTo>
                <a:pt x="5199277" y="0"/>
              </a:moveTo>
              <a:lnTo>
                <a:pt x="5199277" y="244855"/>
              </a:lnTo>
              <a:lnTo>
                <a:pt x="0" y="244855"/>
              </a:lnTo>
              <a:lnTo>
                <a:pt x="0" y="455511"/>
              </a:lnTo>
            </a:path>
          </a:pathLst>
        </a:custGeom>
        <a:noFill/>
        <a:ln w="6350" cap="flat" cmpd="sng" algn="ctr">
          <a:solidFill>
            <a:schemeClr val="accent2">
              <a:hueOff val="1448376"/>
              <a:satOff val="-3718"/>
              <a:lumOff val="-929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531468" y="2022683"/>
        <a:ext cx="261097" cy="4861"/>
      </dsp:txXfrm>
    </dsp:sp>
    <dsp:sp modelId="{079988E1-2CD4-4E83-B65D-E33A2A10FC51}">
      <dsp:nvSpPr>
        <dsp:cNvPr id="0" name=""/>
        <dsp:cNvSpPr/>
      </dsp:nvSpPr>
      <dsp:spPr>
        <a:xfrm>
          <a:off x="5204891" y="531041"/>
          <a:ext cx="2113527" cy="1268116"/>
        </a:xfrm>
        <a:prstGeom prst="rect">
          <a:avLst/>
        </a:prstGeom>
        <a:solidFill>
          <a:schemeClr val="accent2">
            <a:hueOff val="1267329"/>
            <a:satOff val="-3253"/>
            <a:lumOff val="-8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Create additional paging files</a:t>
          </a:r>
          <a:endParaRPr lang="en-US" sz="1800" b="1" kern="1200" dirty="0"/>
        </a:p>
      </dsp:txBody>
      <dsp:txXfrm>
        <a:off x="5204891" y="531041"/>
        <a:ext cx="2113527" cy="1268116"/>
      </dsp:txXfrm>
    </dsp:sp>
    <dsp:sp modelId="{A90BD4FE-D317-4E9A-B0B7-661A3DC70ED8}">
      <dsp:nvSpPr>
        <dsp:cNvPr id="0" name=""/>
        <dsp:cNvSpPr/>
      </dsp:nvSpPr>
      <dsp:spPr>
        <a:xfrm>
          <a:off x="2117342" y="2873607"/>
          <a:ext cx="455511" cy="91440"/>
        </a:xfrm>
        <a:custGeom>
          <a:avLst/>
          <a:gdLst/>
          <a:ahLst/>
          <a:cxnLst/>
          <a:rect l="0" t="0" r="0" b="0"/>
          <a:pathLst>
            <a:path>
              <a:moveTo>
                <a:pt x="0" y="45720"/>
              </a:moveTo>
              <a:lnTo>
                <a:pt x="455511" y="45720"/>
              </a:lnTo>
            </a:path>
          </a:pathLst>
        </a:custGeom>
        <a:noFill/>
        <a:ln w="6350" cap="flat" cmpd="sng" algn="ctr">
          <a:solidFill>
            <a:schemeClr val="accent2">
              <a:hueOff val="2172564"/>
              <a:satOff val="-5577"/>
              <a:lumOff val="-1394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32944" y="2916896"/>
        <a:ext cx="24305" cy="4861"/>
      </dsp:txXfrm>
    </dsp:sp>
    <dsp:sp modelId="{1F8AF7A5-8806-455A-872E-2560BFAB1CB3}">
      <dsp:nvSpPr>
        <dsp:cNvPr id="0" name=""/>
        <dsp:cNvSpPr/>
      </dsp:nvSpPr>
      <dsp:spPr>
        <a:xfrm>
          <a:off x="5614" y="2285269"/>
          <a:ext cx="2113527" cy="1268116"/>
        </a:xfrm>
        <a:prstGeom prst="rect">
          <a:avLst/>
        </a:prstGeom>
        <a:solidFill>
          <a:schemeClr val="accent2">
            <a:hueOff val="1900994"/>
            <a:satOff val="-4880"/>
            <a:lumOff val="-122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kern="1200" dirty="0" smtClean="0"/>
            <a:t>Initialize the registry HKLM\SAM, security, software</a:t>
          </a:r>
        </a:p>
      </dsp:txBody>
      <dsp:txXfrm>
        <a:off x="5614" y="2285269"/>
        <a:ext cx="2113527" cy="1268116"/>
      </dsp:txXfrm>
    </dsp:sp>
    <dsp:sp modelId="{94B9B75E-2BA4-45A1-8DEF-1CE8950FFA74}">
      <dsp:nvSpPr>
        <dsp:cNvPr id="0" name=""/>
        <dsp:cNvSpPr/>
      </dsp:nvSpPr>
      <dsp:spPr>
        <a:xfrm>
          <a:off x="4716980" y="2873607"/>
          <a:ext cx="455511" cy="91440"/>
        </a:xfrm>
        <a:custGeom>
          <a:avLst/>
          <a:gdLst/>
          <a:ahLst/>
          <a:cxnLst/>
          <a:rect l="0" t="0" r="0" b="0"/>
          <a:pathLst>
            <a:path>
              <a:moveTo>
                <a:pt x="0" y="45720"/>
              </a:moveTo>
              <a:lnTo>
                <a:pt x="455511" y="45720"/>
              </a:lnTo>
            </a:path>
          </a:pathLst>
        </a:custGeom>
        <a:noFill/>
        <a:ln w="6350" cap="flat" cmpd="sng" algn="ctr">
          <a:solidFill>
            <a:schemeClr val="accent2">
              <a:hueOff val="2896752"/>
              <a:satOff val="-7436"/>
              <a:lumOff val="-185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32583" y="2916896"/>
        <a:ext cx="24305" cy="4861"/>
      </dsp:txXfrm>
    </dsp:sp>
    <dsp:sp modelId="{648AF0EE-CDD4-4DAD-99F4-7DFD9D7AD893}">
      <dsp:nvSpPr>
        <dsp:cNvPr id="0" name=""/>
        <dsp:cNvSpPr/>
      </dsp:nvSpPr>
      <dsp:spPr>
        <a:xfrm>
          <a:off x="2605253" y="2285269"/>
          <a:ext cx="2113527" cy="1268116"/>
        </a:xfrm>
        <a:prstGeom prst="rect">
          <a:avLst/>
        </a:prstGeom>
        <a:solidFill>
          <a:schemeClr val="accent2">
            <a:hueOff val="2534658"/>
            <a:satOff val="-6506"/>
            <a:lumOff val="-162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kern="1200" dirty="0" smtClean="0"/>
            <a:t>Create system ENV variables</a:t>
          </a:r>
        </a:p>
      </dsp:txBody>
      <dsp:txXfrm>
        <a:off x="2605253" y="2285269"/>
        <a:ext cx="2113527" cy="1268116"/>
      </dsp:txXfrm>
    </dsp:sp>
    <dsp:sp modelId="{0F8DAF99-5A29-47BE-8B81-1505381A10DE}">
      <dsp:nvSpPr>
        <dsp:cNvPr id="0" name=""/>
        <dsp:cNvSpPr/>
      </dsp:nvSpPr>
      <dsp:spPr>
        <a:xfrm>
          <a:off x="1062378" y="3551585"/>
          <a:ext cx="5199277" cy="455511"/>
        </a:xfrm>
        <a:custGeom>
          <a:avLst/>
          <a:gdLst/>
          <a:ahLst/>
          <a:cxnLst/>
          <a:rect l="0" t="0" r="0" b="0"/>
          <a:pathLst>
            <a:path>
              <a:moveTo>
                <a:pt x="5199277" y="0"/>
              </a:moveTo>
              <a:lnTo>
                <a:pt x="5199277" y="244855"/>
              </a:lnTo>
              <a:lnTo>
                <a:pt x="0" y="244855"/>
              </a:lnTo>
              <a:lnTo>
                <a:pt x="0" y="455511"/>
              </a:lnTo>
            </a:path>
          </a:pathLst>
        </a:custGeom>
        <a:noFill/>
        <a:ln w="6350" cap="flat" cmpd="sng" algn="ctr">
          <a:solidFill>
            <a:schemeClr val="accent2">
              <a:hueOff val="3620940"/>
              <a:satOff val="-9295"/>
              <a:lumOff val="-2324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531468" y="3776910"/>
        <a:ext cx="261097" cy="4861"/>
      </dsp:txXfrm>
    </dsp:sp>
    <dsp:sp modelId="{D2F96E12-346E-4B4D-A027-BDD9D49FF3B4}">
      <dsp:nvSpPr>
        <dsp:cNvPr id="0" name=""/>
        <dsp:cNvSpPr/>
      </dsp:nvSpPr>
      <dsp:spPr>
        <a:xfrm>
          <a:off x="5204891" y="2285269"/>
          <a:ext cx="2113527" cy="1268116"/>
        </a:xfrm>
        <a:prstGeom prst="rect">
          <a:avLst/>
        </a:prstGeom>
        <a:solidFill>
          <a:schemeClr val="accent2">
            <a:hueOff val="3168322"/>
            <a:satOff val="-8133"/>
            <a:lumOff val="-203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kern="1200" dirty="0" smtClean="0"/>
            <a:t>Loads kernel mode part of windows subsystem </a:t>
          </a:r>
          <a:r>
            <a:rPr lang="en-US" sz="1800" b="1" kern="1200" dirty="0" smtClean="0"/>
            <a:t>(win32k.sys)</a:t>
          </a:r>
        </a:p>
      </dsp:txBody>
      <dsp:txXfrm>
        <a:off x="5204891" y="2285269"/>
        <a:ext cx="2113527" cy="1268116"/>
      </dsp:txXfrm>
    </dsp:sp>
    <dsp:sp modelId="{4BBBC7C6-16C8-4937-9E12-30C47ABF5CA6}">
      <dsp:nvSpPr>
        <dsp:cNvPr id="0" name=""/>
        <dsp:cNvSpPr/>
      </dsp:nvSpPr>
      <dsp:spPr>
        <a:xfrm>
          <a:off x="2117342" y="4627835"/>
          <a:ext cx="455511" cy="91440"/>
        </a:xfrm>
        <a:custGeom>
          <a:avLst/>
          <a:gdLst/>
          <a:ahLst/>
          <a:cxnLst/>
          <a:rect l="0" t="0" r="0" b="0"/>
          <a:pathLst>
            <a:path>
              <a:moveTo>
                <a:pt x="0" y="45720"/>
              </a:moveTo>
              <a:lnTo>
                <a:pt x="455511" y="45720"/>
              </a:lnTo>
            </a:path>
          </a:pathLst>
        </a:custGeom>
        <a:noFill/>
        <a:ln w="6350" cap="flat" cmpd="sng" algn="ctr">
          <a:solidFill>
            <a:schemeClr val="accent2">
              <a:hueOff val="4345128"/>
              <a:satOff val="-11154"/>
              <a:lumOff val="-2789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32944" y="4671124"/>
        <a:ext cx="24305" cy="4861"/>
      </dsp:txXfrm>
    </dsp:sp>
    <dsp:sp modelId="{A1D985D5-B99F-4823-80C4-BC73C20E377A}">
      <dsp:nvSpPr>
        <dsp:cNvPr id="0" name=""/>
        <dsp:cNvSpPr/>
      </dsp:nvSpPr>
      <dsp:spPr>
        <a:xfrm>
          <a:off x="5614" y="4039497"/>
          <a:ext cx="2113527" cy="1268116"/>
        </a:xfrm>
        <a:prstGeom prst="rect">
          <a:avLst/>
        </a:prstGeom>
        <a:solidFill>
          <a:schemeClr val="accent2">
            <a:hueOff val="3801987"/>
            <a:satOff val="-9760"/>
            <a:lumOff val="-244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i="0" kern="1200" dirty="0" smtClean="0"/>
            <a:t>Initialize Client Server Runtime </a:t>
          </a:r>
          <a:r>
            <a:rPr lang="en-US" sz="1800" b="0" i="0" kern="1200" dirty="0" err="1" smtClean="0"/>
            <a:t>Subsytem</a:t>
          </a:r>
          <a:r>
            <a:rPr lang="en-US" sz="1800" b="0" i="0" kern="1200" dirty="0" smtClean="0"/>
            <a:t>  </a:t>
          </a:r>
        </a:p>
      </dsp:txBody>
      <dsp:txXfrm>
        <a:off x="5614" y="4039497"/>
        <a:ext cx="2113527" cy="1268116"/>
      </dsp:txXfrm>
    </dsp:sp>
    <dsp:sp modelId="{889BA308-A2DD-4CEE-860D-6870061FB47F}">
      <dsp:nvSpPr>
        <dsp:cNvPr id="0" name=""/>
        <dsp:cNvSpPr/>
      </dsp:nvSpPr>
      <dsp:spPr>
        <a:xfrm>
          <a:off x="4716980" y="4627835"/>
          <a:ext cx="455511" cy="91440"/>
        </a:xfrm>
        <a:custGeom>
          <a:avLst/>
          <a:gdLst/>
          <a:ahLst/>
          <a:cxnLst/>
          <a:rect l="0" t="0" r="0" b="0"/>
          <a:pathLst>
            <a:path>
              <a:moveTo>
                <a:pt x="0" y="45720"/>
              </a:moveTo>
              <a:lnTo>
                <a:pt x="455511" y="45720"/>
              </a:lnTo>
            </a:path>
          </a:pathLst>
        </a:custGeom>
        <a:noFill/>
        <a:ln w="6350" cap="flat" cmpd="sng" algn="ctr">
          <a:solidFill>
            <a:schemeClr val="accent2">
              <a:hueOff val="5069316"/>
              <a:satOff val="-13013"/>
              <a:lumOff val="-3254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32583" y="4671124"/>
        <a:ext cx="24305" cy="4861"/>
      </dsp:txXfrm>
    </dsp:sp>
    <dsp:sp modelId="{8A41BA40-202B-4DA6-A5D5-9A13CF5AAF42}">
      <dsp:nvSpPr>
        <dsp:cNvPr id="0" name=""/>
        <dsp:cNvSpPr/>
      </dsp:nvSpPr>
      <dsp:spPr>
        <a:xfrm>
          <a:off x="2605253" y="4039497"/>
          <a:ext cx="2113527" cy="1268116"/>
        </a:xfrm>
        <a:prstGeom prst="rect">
          <a:avLst/>
        </a:prstGeom>
        <a:solidFill>
          <a:schemeClr val="accent2">
            <a:hueOff val="4435652"/>
            <a:satOff val="-11386"/>
            <a:lumOff val="-284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i="0" kern="1200" dirty="0" smtClean="0"/>
            <a:t>Session 0 Initialization </a:t>
          </a:r>
          <a:r>
            <a:rPr lang="en-US" sz="1800" b="1" i="0" kern="1200" dirty="0" smtClean="0"/>
            <a:t>Wininit.exe</a:t>
          </a:r>
        </a:p>
      </dsp:txBody>
      <dsp:txXfrm>
        <a:off x="2605253" y="4039497"/>
        <a:ext cx="2113527" cy="1268116"/>
      </dsp:txXfrm>
    </dsp:sp>
    <dsp:sp modelId="{0F4B436C-29DB-48F0-BD91-EE14AD3DDC03}">
      <dsp:nvSpPr>
        <dsp:cNvPr id="0" name=""/>
        <dsp:cNvSpPr/>
      </dsp:nvSpPr>
      <dsp:spPr>
        <a:xfrm>
          <a:off x="5204891" y="4039497"/>
          <a:ext cx="2113527" cy="1268116"/>
        </a:xfrm>
        <a:prstGeom prst="rect">
          <a:avLst/>
        </a:prstGeom>
        <a:solidFill>
          <a:schemeClr val="accent2">
            <a:hueOff val="5069316"/>
            <a:satOff val="-13013"/>
            <a:lumOff val="-325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i="0" kern="1200" dirty="0" smtClean="0"/>
            <a:t>Session 1 &amp; beyond initialization </a:t>
          </a:r>
          <a:r>
            <a:rPr lang="en-US" sz="1800" b="0" i="0" kern="1200" dirty="0" smtClean="0"/>
            <a:t>Winlogon.exe</a:t>
          </a:r>
          <a:endParaRPr lang="en-US" sz="1800" b="1" i="0" kern="1200" dirty="0" smtClean="0"/>
        </a:p>
      </dsp:txBody>
      <dsp:txXfrm>
        <a:off x="5204891" y="4039497"/>
        <a:ext cx="2113527" cy="12681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FE196-2ECC-4F94-886F-640D584575F2}">
      <dsp:nvSpPr>
        <dsp:cNvPr id="0" name=""/>
        <dsp:cNvSpPr/>
      </dsp:nvSpPr>
      <dsp:spPr>
        <a:xfrm>
          <a:off x="3786530" y="673999"/>
          <a:ext cx="520738" cy="91440"/>
        </a:xfrm>
        <a:custGeom>
          <a:avLst/>
          <a:gdLst/>
          <a:ahLst/>
          <a:cxnLst/>
          <a:rect l="0" t="0" r="0" b="0"/>
          <a:pathLst>
            <a:path>
              <a:moveTo>
                <a:pt x="0" y="45720"/>
              </a:moveTo>
              <a:lnTo>
                <a:pt x="520738"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33116" y="716963"/>
        <a:ext cx="27566" cy="5513"/>
      </dsp:txXfrm>
    </dsp:sp>
    <dsp:sp modelId="{37E4DC87-15AE-436D-871F-E11D5E2C2403}">
      <dsp:nvSpPr>
        <dsp:cNvPr id="0" name=""/>
        <dsp:cNvSpPr/>
      </dsp:nvSpPr>
      <dsp:spPr>
        <a:xfrm>
          <a:off x="1391205" y="582"/>
          <a:ext cx="2397125" cy="14382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Logon Interface </a:t>
          </a:r>
          <a:r>
            <a:rPr lang="en-US" sz="2300" b="1" kern="1200" dirty="0" smtClean="0"/>
            <a:t>LogonUI.exe</a:t>
          </a:r>
          <a:endParaRPr lang="en-US" sz="2300" kern="1200" dirty="0"/>
        </a:p>
      </dsp:txBody>
      <dsp:txXfrm>
        <a:off x="1391205" y="582"/>
        <a:ext cx="2397125" cy="1438275"/>
      </dsp:txXfrm>
    </dsp:sp>
    <dsp:sp modelId="{7B3F0334-1C7D-4C3A-8299-902B47C9DD7B}">
      <dsp:nvSpPr>
        <dsp:cNvPr id="0" name=""/>
        <dsp:cNvSpPr/>
      </dsp:nvSpPr>
      <dsp:spPr>
        <a:xfrm>
          <a:off x="2589768" y="1437057"/>
          <a:ext cx="2948463" cy="520738"/>
        </a:xfrm>
        <a:custGeom>
          <a:avLst/>
          <a:gdLst/>
          <a:ahLst/>
          <a:cxnLst/>
          <a:rect l="0" t="0" r="0" b="0"/>
          <a:pathLst>
            <a:path>
              <a:moveTo>
                <a:pt x="2948463" y="0"/>
              </a:moveTo>
              <a:lnTo>
                <a:pt x="2948463" y="277469"/>
              </a:lnTo>
              <a:lnTo>
                <a:pt x="0" y="277469"/>
              </a:lnTo>
              <a:lnTo>
                <a:pt x="0" y="520738"/>
              </a:lnTo>
            </a:path>
          </a:pathLst>
        </a:custGeom>
        <a:noFill/>
        <a:ln w="6350" cap="flat" cmpd="sng" algn="ctr">
          <a:solidFill>
            <a:schemeClr val="accent3">
              <a:hueOff val="1461355"/>
              <a:satOff val="9402"/>
              <a:lumOff val="1516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89010" y="1694669"/>
        <a:ext cx="149978" cy="5513"/>
      </dsp:txXfrm>
    </dsp:sp>
    <dsp:sp modelId="{618B4CEF-7A5A-4471-8B39-1C9B0B20A98A}">
      <dsp:nvSpPr>
        <dsp:cNvPr id="0" name=""/>
        <dsp:cNvSpPr/>
      </dsp:nvSpPr>
      <dsp:spPr>
        <a:xfrm>
          <a:off x="4339669" y="582"/>
          <a:ext cx="2397125" cy="1438275"/>
        </a:xfrm>
        <a:prstGeom prst="rect">
          <a:avLst/>
        </a:prstGeom>
        <a:solidFill>
          <a:schemeClr val="accent3">
            <a:hueOff val="1096016"/>
            <a:satOff val="7051"/>
            <a:lumOff val="1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Loads registry </a:t>
          </a:r>
          <a:r>
            <a:rPr lang="en-US" sz="2300" b="1" kern="1200" dirty="0" smtClean="0"/>
            <a:t>HKCU</a:t>
          </a:r>
          <a:endParaRPr lang="en-US" sz="2300" kern="1200" dirty="0"/>
        </a:p>
      </dsp:txBody>
      <dsp:txXfrm>
        <a:off x="4339669" y="582"/>
        <a:ext cx="2397125" cy="1438275"/>
      </dsp:txXfrm>
    </dsp:sp>
    <dsp:sp modelId="{D049CB14-92F0-4725-A5D6-050511557B13}">
      <dsp:nvSpPr>
        <dsp:cNvPr id="0" name=""/>
        <dsp:cNvSpPr/>
      </dsp:nvSpPr>
      <dsp:spPr>
        <a:xfrm>
          <a:off x="3786530" y="2663613"/>
          <a:ext cx="520738" cy="91440"/>
        </a:xfrm>
        <a:custGeom>
          <a:avLst/>
          <a:gdLst/>
          <a:ahLst/>
          <a:cxnLst/>
          <a:rect l="0" t="0" r="0" b="0"/>
          <a:pathLst>
            <a:path>
              <a:moveTo>
                <a:pt x="0" y="45720"/>
              </a:moveTo>
              <a:lnTo>
                <a:pt x="520738" y="45720"/>
              </a:lnTo>
            </a:path>
          </a:pathLst>
        </a:custGeom>
        <a:noFill/>
        <a:ln w="6350" cap="flat" cmpd="sng" algn="ctr">
          <a:solidFill>
            <a:schemeClr val="accent3">
              <a:hueOff val="2922710"/>
              <a:satOff val="18803"/>
              <a:lumOff val="3032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33116" y="2706576"/>
        <a:ext cx="27566" cy="5513"/>
      </dsp:txXfrm>
    </dsp:sp>
    <dsp:sp modelId="{4ED1947F-15D8-4EAA-86E2-3F2EA4EA1780}">
      <dsp:nvSpPr>
        <dsp:cNvPr id="0" name=""/>
        <dsp:cNvSpPr/>
      </dsp:nvSpPr>
      <dsp:spPr>
        <a:xfrm>
          <a:off x="1391205" y="1990196"/>
          <a:ext cx="2397125" cy="1438275"/>
        </a:xfrm>
        <a:prstGeom prst="rect">
          <a:avLst/>
        </a:prstGeom>
        <a:solidFill>
          <a:schemeClr val="accent3">
            <a:hueOff val="2192032"/>
            <a:satOff val="14103"/>
            <a:lumOff val="227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Desktop Window Manager </a:t>
          </a:r>
          <a:r>
            <a:rPr lang="en-US" sz="2300" b="1" kern="1200" dirty="0" smtClean="0"/>
            <a:t>Dwm.exe</a:t>
          </a:r>
          <a:endParaRPr lang="en-US" sz="2300" kern="1200" dirty="0"/>
        </a:p>
      </dsp:txBody>
      <dsp:txXfrm>
        <a:off x="1391205" y="1990196"/>
        <a:ext cx="2397125" cy="1438275"/>
      </dsp:txXfrm>
    </dsp:sp>
    <dsp:sp modelId="{A00D96DA-AF56-4329-962D-188DAB786017}">
      <dsp:nvSpPr>
        <dsp:cNvPr id="0" name=""/>
        <dsp:cNvSpPr/>
      </dsp:nvSpPr>
      <dsp:spPr>
        <a:xfrm>
          <a:off x="2589768" y="3426671"/>
          <a:ext cx="2948463" cy="520738"/>
        </a:xfrm>
        <a:custGeom>
          <a:avLst/>
          <a:gdLst/>
          <a:ahLst/>
          <a:cxnLst/>
          <a:rect l="0" t="0" r="0" b="0"/>
          <a:pathLst>
            <a:path>
              <a:moveTo>
                <a:pt x="2948463" y="0"/>
              </a:moveTo>
              <a:lnTo>
                <a:pt x="2948463" y="277469"/>
              </a:lnTo>
              <a:lnTo>
                <a:pt x="0" y="277469"/>
              </a:lnTo>
              <a:lnTo>
                <a:pt x="0" y="520738"/>
              </a:lnTo>
            </a:path>
          </a:pathLst>
        </a:custGeom>
        <a:noFill/>
        <a:ln w="6350" cap="flat" cmpd="sng" algn="ctr">
          <a:solidFill>
            <a:schemeClr val="accent3">
              <a:hueOff val="4384065"/>
              <a:satOff val="28205"/>
              <a:lumOff val="454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89010" y="3684283"/>
        <a:ext cx="149978" cy="5513"/>
      </dsp:txXfrm>
    </dsp:sp>
    <dsp:sp modelId="{947754BF-3672-45A4-ABFB-7DAE3DA7F706}">
      <dsp:nvSpPr>
        <dsp:cNvPr id="0" name=""/>
        <dsp:cNvSpPr/>
      </dsp:nvSpPr>
      <dsp:spPr>
        <a:xfrm>
          <a:off x="4339669" y="1990196"/>
          <a:ext cx="2397125" cy="1438275"/>
        </a:xfrm>
        <a:prstGeom prst="rect">
          <a:avLst/>
        </a:prstGeom>
        <a:solidFill>
          <a:schemeClr val="accent3">
            <a:hueOff val="3288049"/>
            <a:satOff val="21154"/>
            <a:lumOff val="341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Initiates user </a:t>
          </a:r>
          <a:r>
            <a:rPr lang="en-US" sz="2300" b="1" kern="1200" dirty="0" smtClean="0"/>
            <a:t>Userinit.exe</a:t>
          </a:r>
          <a:endParaRPr lang="en-US" sz="2300" kern="1200" dirty="0"/>
        </a:p>
      </dsp:txBody>
      <dsp:txXfrm>
        <a:off x="4339669" y="1990196"/>
        <a:ext cx="2397125" cy="1438275"/>
      </dsp:txXfrm>
    </dsp:sp>
    <dsp:sp modelId="{CE1C52D9-C025-4BB8-9B52-C94EDD07CAFC}">
      <dsp:nvSpPr>
        <dsp:cNvPr id="0" name=""/>
        <dsp:cNvSpPr/>
      </dsp:nvSpPr>
      <dsp:spPr>
        <a:xfrm>
          <a:off x="1391205" y="3979809"/>
          <a:ext cx="2397125" cy="1438275"/>
        </a:xfrm>
        <a:prstGeom prst="rect">
          <a:avLst/>
        </a:prstGeom>
        <a:solidFill>
          <a:schemeClr val="accent3">
            <a:hueOff val="4384065"/>
            <a:satOff val="28205"/>
            <a:lumOff val="45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Loads </a:t>
          </a:r>
          <a:r>
            <a:rPr lang="en-US" sz="2300" b="1" kern="1200" dirty="0" smtClean="0"/>
            <a:t>Explorer.exe</a:t>
          </a:r>
          <a:endParaRPr lang="en-US" sz="2300" kern="1200" dirty="0"/>
        </a:p>
      </dsp:txBody>
      <dsp:txXfrm>
        <a:off x="1391205" y="3979809"/>
        <a:ext cx="2397125" cy="14382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EA4B3C-29A4-4B4F-9B1B-E44CE827461D}" type="datetimeFigureOut">
              <a:rPr lang="en-US" smtClean="0"/>
              <a:t>7/31/2018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D1316F-445C-4A2C-8A85-2DBF7B03C1F1}" type="slidenum">
              <a:rPr lang="en-US" smtClean="0"/>
              <a:t>‹#›</a:t>
            </a:fld>
            <a:endParaRPr lang="en-US"/>
          </a:p>
        </p:txBody>
      </p:sp>
    </p:spTree>
    <p:extLst>
      <p:ext uri="{BB962C8B-B14F-4D97-AF65-F5344CB8AC3E}">
        <p14:creationId xmlns:p14="http://schemas.microsoft.com/office/powerpoint/2010/main" val="3603875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8FFBB4-C0D7-4829-91BE-922E98CAA804}" type="datetimeFigureOut">
              <a:rPr lang="en-US" smtClean="0"/>
              <a:t>7/31/2018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105EC-C497-4E11-A7AA-4CD5ECABADB4}" type="slidenum">
              <a:rPr lang="en-US" smtClean="0"/>
              <a:t>‹#›</a:t>
            </a:fld>
            <a:endParaRPr lang="en-US"/>
          </a:p>
        </p:txBody>
      </p:sp>
    </p:spTree>
    <p:extLst>
      <p:ext uri="{BB962C8B-B14F-4D97-AF65-F5344CB8AC3E}">
        <p14:creationId xmlns:p14="http://schemas.microsoft.com/office/powerpoint/2010/main" val="2263854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8D86AD-15E1-4EDB-8711-6E9D320B2FD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073242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121</a:t>
            </a:fld>
            <a:endParaRPr lang="pt-BR"/>
          </a:p>
        </p:txBody>
      </p:sp>
    </p:spTree>
    <p:extLst>
      <p:ext uri="{BB962C8B-B14F-4D97-AF65-F5344CB8AC3E}">
        <p14:creationId xmlns:p14="http://schemas.microsoft.com/office/powerpoint/2010/main" val="411872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110</a:t>
            </a:fld>
            <a:endParaRPr lang="pt-BR"/>
          </a:p>
        </p:txBody>
      </p:sp>
    </p:spTree>
    <p:extLst>
      <p:ext uri="{BB962C8B-B14F-4D97-AF65-F5344CB8AC3E}">
        <p14:creationId xmlns:p14="http://schemas.microsoft.com/office/powerpoint/2010/main" val="337602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111</a:t>
            </a:fld>
            <a:endParaRPr lang="pt-BR"/>
          </a:p>
        </p:txBody>
      </p:sp>
    </p:spTree>
    <p:extLst>
      <p:ext uri="{BB962C8B-B14F-4D97-AF65-F5344CB8AC3E}">
        <p14:creationId xmlns:p14="http://schemas.microsoft.com/office/powerpoint/2010/main" val="3296373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112</a:t>
            </a:fld>
            <a:endParaRPr lang="pt-BR"/>
          </a:p>
        </p:txBody>
      </p:sp>
    </p:spTree>
    <p:extLst>
      <p:ext uri="{BB962C8B-B14F-4D97-AF65-F5344CB8AC3E}">
        <p14:creationId xmlns:p14="http://schemas.microsoft.com/office/powerpoint/2010/main" val="12832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116</a:t>
            </a:fld>
            <a:endParaRPr lang="pt-BR"/>
          </a:p>
        </p:txBody>
      </p:sp>
    </p:spTree>
    <p:extLst>
      <p:ext uri="{BB962C8B-B14F-4D97-AF65-F5344CB8AC3E}">
        <p14:creationId xmlns:p14="http://schemas.microsoft.com/office/powerpoint/2010/main" val="297657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117</a:t>
            </a:fld>
            <a:endParaRPr lang="pt-BR"/>
          </a:p>
        </p:txBody>
      </p:sp>
    </p:spTree>
    <p:extLst>
      <p:ext uri="{BB962C8B-B14F-4D97-AF65-F5344CB8AC3E}">
        <p14:creationId xmlns:p14="http://schemas.microsoft.com/office/powerpoint/2010/main" val="3302898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118</a:t>
            </a:fld>
            <a:endParaRPr lang="pt-BR"/>
          </a:p>
        </p:txBody>
      </p:sp>
    </p:spTree>
    <p:extLst>
      <p:ext uri="{BB962C8B-B14F-4D97-AF65-F5344CB8AC3E}">
        <p14:creationId xmlns:p14="http://schemas.microsoft.com/office/powerpoint/2010/main" val="984900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119</a:t>
            </a:fld>
            <a:endParaRPr lang="pt-BR"/>
          </a:p>
        </p:txBody>
      </p:sp>
    </p:spTree>
    <p:extLst>
      <p:ext uri="{BB962C8B-B14F-4D97-AF65-F5344CB8AC3E}">
        <p14:creationId xmlns:p14="http://schemas.microsoft.com/office/powerpoint/2010/main" val="3580502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120</a:t>
            </a:fld>
            <a:endParaRPr lang="pt-BR"/>
          </a:p>
        </p:txBody>
      </p:sp>
    </p:spTree>
    <p:extLst>
      <p:ext uri="{BB962C8B-B14F-4D97-AF65-F5344CB8AC3E}">
        <p14:creationId xmlns:p14="http://schemas.microsoft.com/office/powerpoint/2010/main" val="4205522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1.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1.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1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6" Type="http://schemas.openxmlformats.org/officeDocument/2006/relationships/image" Target="../media/image40.svg"/><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9.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4.sv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6" Type="http://schemas.openxmlformats.org/officeDocument/2006/relationships/image" Target="../media/image40.sv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4.svg"/><Relationship Id="rId4" Type="http://schemas.openxmlformats.org/officeDocument/2006/relationships/image" Target="../media/image19.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4.svg"/><Relationship Id="rId4" Type="http://schemas.openxmlformats.org/officeDocument/2006/relationships/image" Target="../media/image19.png"/></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1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4.svg"/><Relationship Id="rId4" Type="http://schemas.openxmlformats.org/officeDocument/2006/relationships/image" Target="../media/image19.png"/></Relationships>
</file>

<file path=ppt/slideLayouts/_rels/slideLayout1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0.svg"/><Relationship Id="rId4"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41.sv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0.svg"/><Relationship Id="rId4"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41.svg"/></Relationships>
</file>

<file path=ppt/slideLayouts/_rels/slideLayout1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NULL"/><Relationship Id="rId4"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s>
</file>

<file path=ppt/slideLayouts/_rels/slideLayout1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1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5" Type="http://schemas.openxmlformats.org/officeDocument/2006/relationships/image" Target="../media/image4.svg"/></Relationships>
</file>

<file path=ppt/slideLayouts/_rels/slideLayout1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NULL"/><Relationship Id="rId4"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1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1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5" Type="http://schemas.openxmlformats.org/officeDocument/2006/relationships/image" Target="../media/image4.svg"/></Relationships>
</file>

<file path=ppt/slideLayouts/_rels/slideLayout17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NULL"/><Relationship Id="rId4"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NUL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5"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5"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5"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7" Type="http://schemas.openxmlformats.org/officeDocument/2006/relationships/hyperlink" Target="https://www.capgemini.com/optimize-your-business-and-it-operations"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0.sv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hyperlink" Target="https://www.capgemini.com/optimize-your-business-and-it-operations"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0.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1.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1.svg"/></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5339068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8229600" cy="6858000"/>
          </a:xfrm>
          <a:prstGeom prst="rect">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755830" y="1295400"/>
            <a:ext cx="5544966" cy="4876800"/>
          </a:xfrm>
          <a:prstGeom prst="rect">
            <a:avLst/>
          </a:prstGeom>
        </p:spPr>
      </p:pic>
      <p:sp>
        <p:nvSpPr>
          <p:cNvPr id="10" name="Rectangle 9"/>
          <p:cNvSpPr/>
          <p:nvPr userDrawn="1"/>
        </p:nvSpPr>
        <p:spPr>
          <a:xfrm>
            <a:off x="10820400" y="0"/>
            <a:ext cx="1295400"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pic>
        <p:nvPicPr>
          <p:cNvPr id="13"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11512056" y="46383"/>
            <a:ext cx="603744" cy="653921"/>
          </a:xfrm>
          <a:prstGeom prst="rect">
            <a:avLst/>
          </a:prstGeom>
        </p:spPr>
      </p:pic>
      <p:sp>
        <p:nvSpPr>
          <p:cNvPr id="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1025290" y="3429000"/>
            <a:ext cx="8376592" cy="863600"/>
          </a:xfrm>
          <a:prstGeom prst="rect">
            <a:avLst/>
          </a:prstGeom>
        </p:spPr>
        <p:txBody>
          <a:bodyPr vert="horz" lIns="0" tIns="0" rIns="0" bIns="0" rtlCol="0" anchor="t">
            <a:normAutofit/>
          </a:bodyPr>
          <a:lstStyle>
            <a:lvl1pPr>
              <a:defRPr lang="pt-PT" sz="6600" b="1" dirty="0">
                <a:solidFill>
                  <a:schemeClr val="bg1"/>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86867953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24924213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21452893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baseline="0" dirty="0">
                <a:solidFill>
                  <a:schemeClr val="bg1"/>
                </a:solidFill>
              </a:defRPr>
            </a:lvl1pPr>
          </a:lstStyle>
          <a:p>
            <a:pPr lvl="0">
              <a:lnSpc>
                <a:spcPts val="3000"/>
              </a:lnSpc>
            </a:pPr>
            <a:r>
              <a:rPr lang="pt-PT" dirty="0" smtClean="0"/>
              <a:t>OS Introduction</a:t>
            </a:r>
            <a:br>
              <a:rPr lang="pt-PT" dirty="0" smtClean="0"/>
            </a:br>
            <a:r>
              <a:rPr lang="pt-PT" dirty="0" smtClean="0"/>
              <a:t>Windows Kernel</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358907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263989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831053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0141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5411925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480034231"/>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C1C76C-0EE1-4379-BB4A-0136DC7DB83A}" type="datetimeFigureOut">
              <a:rPr lang="en-US" smtClean="0">
                <a:solidFill>
                  <a:srgbClr val="000000"/>
                </a:solidFill>
              </a:rPr>
              <a:pPr/>
              <a:t>7/31/2018</a:t>
            </a:fld>
            <a:endParaRPr lang="en-US">
              <a:solidFill>
                <a:srgbClr val="00000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5EFD8F5-2EA4-4D28-B97A-99A4855758A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260367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7202176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8229600" cy="6858000"/>
          </a:xfrm>
          <a:prstGeom prst="rect">
            <a:avLst/>
          </a:prstGeom>
          <a:solidFill>
            <a:srgbClr val="78C014"/>
          </a:solidFill>
          <a:ln>
            <a:solidFill>
              <a:srgbClr val="95E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752517" y="1295400"/>
            <a:ext cx="5544966" cy="4876800"/>
          </a:xfrm>
          <a:prstGeom prst="rect">
            <a:avLst/>
          </a:prstGeom>
        </p:spPr>
      </p:pic>
      <p:sp>
        <p:nvSpPr>
          <p:cNvPr id="4" name="Rectangle 3"/>
          <p:cNvSpPr/>
          <p:nvPr userDrawn="1"/>
        </p:nvSpPr>
        <p:spPr>
          <a:xfrm>
            <a:off x="10820400" y="0"/>
            <a:ext cx="1295400"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noFill/>
              </a:ln>
            </a:endParaRPr>
          </a:p>
        </p:txBody>
      </p:sp>
      <p:pic>
        <p:nvPicPr>
          <p:cNvPr id="10"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11512056" y="46383"/>
            <a:ext cx="603744" cy="653921"/>
          </a:xfrm>
          <a:prstGeom prst="rect">
            <a:avLst/>
          </a:prstGeom>
        </p:spPr>
      </p:pic>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1025290" y="3429000"/>
            <a:ext cx="8376592" cy="863600"/>
          </a:xfrm>
          <a:prstGeom prst="rect">
            <a:avLst/>
          </a:prstGeom>
        </p:spPr>
        <p:txBody>
          <a:bodyPr vert="horz" lIns="0" tIns="0" rIns="0" bIns="0" rtlCol="0" anchor="t">
            <a:normAutofit/>
          </a:bodyPr>
          <a:lstStyle>
            <a:lvl1pPr>
              <a:defRPr lang="pt-PT" sz="6600" b="1" dirty="0">
                <a:solidFill>
                  <a:schemeClr val="bg1"/>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08511403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065911944"/>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4566839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181693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408683"/>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520713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682372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4019339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839602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096636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737170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WINDOWS</a:t>
            </a:r>
            <a:r>
              <a:rPr lang="en-US" sz="800" kern="0" baseline="0" dirty="0" smtClean="0">
                <a:solidFill>
                  <a:schemeClr val="bg1"/>
                </a:solidFill>
                <a:latin typeface="+mj-lt"/>
                <a:cs typeface="Arial" panose="020B0604020202020204" pitchFamily="34" charset="0"/>
              </a:rPr>
              <a:t> FUNDAMENTALS | Team Boost</a:t>
            </a:r>
            <a:endParaRPr lang="en-US" sz="800" kern="0" dirty="0">
              <a:solidFill>
                <a:schemeClr val="bg1"/>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649796" y="457497"/>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355984502"/>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62805639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9184311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810656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4177207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71358203"/>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86227521"/>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032256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25499724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40170417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17212068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WINDOWS FUNDAMENTALS | Team Boost</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649796" y="457497"/>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979389046"/>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7029396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35370514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285174616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3522810696"/>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423624934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2918472017"/>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5490646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86674997"/>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30578393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4165578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9"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WINDOWS FUNDAMENTALS</a:t>
            </a:r>
            <a:endParaRPr lang="en-US" sz="800" kern="0" dirty="0">
              <a:solidFill>
                <a:schemeClr val="tx2"/>
              </a:solidFill>
              <a:latin typeface="+mj-lt"/>
              <a:cs typeface="Arial" panose="020B0604020202020204" pitchFamily="34" charset="0"/>
            </a:endParaRP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649796" y="457497"/>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019544730"/>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426996836"/>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3" cstate="print">
            <a:extLst>
              <a:ext uri="{96DAC541-7B7A-43D3-8B79-37D633B846F1}">
                <asvg:svgBlip xmlns="" xmlns:asvg="http://schemas.microsoft.com/office/drawing/2016/SVG/main" r:embed=""/>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674953899"/>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graphicFrame>
        <p:nvGraphicFramePr>
          <p:cNvPr id="2" name="Diagram 1"/>
          <p:cNvGraphicFramePr/>
          <p:nvPr userDrawn="1"/>
        </p:nvGraphicFramePr>
        <p:xfrm>
          <a:off x="4971143" y="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userDrawn="1"/>
        </p:nvSpPr>
        <p:spPr>
          <a:xfrm>
            <a:off x="125365" y="198009"/>
            <a:ext cx="6716134" cy="923330"/>
          </a:xfrm>
          <a:prstGeom prst="rect">
            <a:avLst/>
          </a:prstGeom>
          <a:noFill/>
        </p:spPr>
        <p:txBody>
          <a:bodyPr wrap="none" lIns="91440" tIns="45720" rIns="91440" bIns="45720">
            <a:spAutoFit/>
          </a:bodyPr>
          <a:lstStyle/>
          <a:p>
            <a:pPr algn="ctr"/>
            <a:r>
              <a:rPr lang="en-US" sz="5400" b="1" dirty="0">
                <a:ln w="12700">
                  <a:solidFill>
                    <a:srgbClr val="2B0A3D">
                      <a:lumMod val="50000"/>
                    </a:srgbClr>
                  </a:solidFill>
                  <a:prstDash val="solid"/>
                </a:ln>
                <a:pattFill prst="narHorz">
                  <a:fgClr>
                    <a:srgbClr val="2B0A3D"/>
                  </a:fgClr>
                  <a:bgClr>
                    <a:srgbClr val="2B0A3D">
                      <a:lumMod val="40000"/>
                      <a:lumOff val="60000"/>
                    </a:srgbClr>
                  </a:bgClr>
                </a:pattFill>
                <a:effectLst>
                  <a:innerShdw blurRad="177800">
                    <a:srgbClr val="2B0A3D">
                      <a:lumMod val="50000"/>
                    </a:srgbClr>
                  </a:innerShdw>
                </a:effectLst>
              </a:rPr>
              <a:t>WORK - DISTRIBUTION</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96199" y="4911393"/>
            <a:ext cx="2556154" cy="1946607"/>
          </a:xfrm>
          <a:prstGeom prst="rect">
            <a:avLst/>
          </a:prstGeom>
        </p:spPr>
      </p:pic>
      <p:sp>
        <p:nvSpPr>
          <p:cNvPr id="5" name="Rectangle 4"/>
          <p:cNvSpPr/>
          <p:nvPr userDrawn="1"/>
        </p:nvSpPr>
        <p:spPr>
          <a:xfrm>
            <a:off x="601649" y="1121339"/>
            <a:ext cx="4360937" cy="769441"/>
          </a:xfrm>
          <a:prstGeom prst="rect">
            <a:avLst/>
          </a:prstGeom>
          <a:noFill/>
        </p:spPr>
        <p:txBody>
          <a:bodyPr wrap="none" lIns="91440" tIns="45720" rIns="91440" bIns="45720">
            <a:spAutoFit/>
          </a:bodyPr>
          <a:lstStyle/>
          <a:p>
            <a:pPr algn="ctr"/>
            <a:r>
              <a:rPr lang="en-US" sz="4400" b="1" dirty="0">
                <a:ln w="12700">
                  <a:solidFill>
                    <a:srgbClr val="0070AD"/>
                  </a:solidFill>
                  <a:prstDash val="solid"/>
                </a:ln>
                <a:pattFill prst="pct50">
                  <a:fgClr>
                    <a:srgbClr val="0070AD"/>
                  </a:fgClr>
                  <a:bgClr>
                    <a:srgbClr val="0070AD">
                      <a:lumMod val="20000"/>
                      <a:lumOff val="80000"/>
                    </a:srgbClr>
                  </a:bgClr>
                </a:pattFill>
                <a:effectLst>
                  <a:outerShdw dist="38100" dir="2640000" algn="bl" rotWithShape="0">
                    <a:srgbClr val="0070AD"/>
                  </a:outerShdw>
                </a:effectLst>
              </a:rPr>
              <a:t>TEAM BOOST (#1)</a:t>
            </a:r>
          </a:p>
        </p:txBody>
      </p:sp>
    </p:spTree>
    <p:extLst>
      <p:ext uri="{BB962C8B-B14F-4D97-AF65-F5344CB8AC3E}">
        <p14:creationId xmlns:p14="http://schemas.microsoft.com/office/powerpoint/2010/main" val="2575256124"/>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2">
            <a:extLst>
              <a:ext uri="{96DAC541-7B7A-43D3-8B79-37D633B846F1}">
                <asvg:svgBlip xmlns="" xmlns:asvg="http://schemas.microsoft.com/office/drawing/2016/SVG/main" r:embed=""/>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solidFill>
                  <a:srgbClr val="FF304C"/>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62197296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2"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b="1" dirty="0">
                <a:solidFill>
                  <a:srgbClr val="FF304C"/>
                </a:solidFill>
              </a:defRPr>
            </a:lvl1pPr>
          </a:lstStyle>
          <a:p>
            <a:pPr lvl="0">
              <a:lnSpc>
                <a:spcPts val="3000"/>
              </a:lnSpc>
            </a:pPr>
            <a:r>
              <a:rPr lang="en-US" dirty="0" smtClean="0"/>
              <a:t>sample</a:t>
            </a:r>
            <a:endParaRPr lang="pt-PT" dirty="0"/>
          </a:p>
        </p:txBody>
      </p: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a:t>
            </a:r>
          </a:p>
        </p:txBody>
      </p:sp>
      <p:pic>
        <p:nvPicPr>
          <p:cNvPr id="7"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300540640"/>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
              </a:ext>
            </a:extLst>
          </a:blip>
          <a:stretch>
            <a:fillRect/>
          </a:stretch>
        </p:blipFill>
        <p:spPr>
          <a:xfrm>
            <a:off x="407988" y="404813"/>
            <a:ext cx="2286000" cy="510013"/>
          </a:xfrm>
          <a:prstGeom prst="rect">
            <a:avLst/>
          </a:prstGeom>
        </p:spPr>
      </p:pic>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srgbClr val="000000">
                    <a:lumMod val="65000"/>
                    <a:lumOff val="35000"/>
                  </a:srgbClr>
                </a:solidFill>
                <a:cs typeface="Arial" panose="020B0604020202020204" pitchFamily="34" charset="0"/>
              </a:rPr>
              <a:pPr algn="r"/>
              <a:t>‹#›</a:t>
            </a:fld>
            <a:endParaRPr lang="en-US" sz="800" dirty="0">
              <a:solidFill>
                <a:srgbClr val="000000">
                  <a:lumMod val="65000"/>
                  <a:lumOff val="35000"/>
                </a:srgbClr>
              </a:solidFill>
              <a:cs typeface="Arial" panose="020B0604020202020204" pitchFamily="34" charset="0"/>
            </a:endParaRPr>
          </a:p>
        </p:txBody>
      </p:sp>
      <p:sp>
        <p:nvSpPr>
          <p:cNvPr id="9"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a:t>
            </a:r>
          </a:p>
        </p:txBody>
      </p:sp>
    </p:spTree>
    <p:extLst>
      <p:ext uri="{BB962C8B-B14F-4D97-AF65-F5344CB8AC3E}">
        <p14:creationId xmlns:p14="http://schemas.microsoft.com/office/powerpoint/2010/main" val="1449855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767732917"/>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latin typeface="+mn-lt"/>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4" name="Text Placeholder 7">
            <a:extLst>
              <a:ext uri="{FF2B5EF4-FFF2-40B4-BE49-F238E27FC236}">
                <a16:creationId xmlns="" xmlns:a16="http://schemas.microsoft.com/office/drawing/2014/main" id="{98BC8B91-D2A3-4F52-B4E2-1C3C1B691942}"/>
              </a:ext>
            </a:extLst>
          </p:cNvPr>
          <p:cNvSpPr>
            <a:spLocks noGrp="1"/>
          </p:cNvSpPr>
          <p:nvPr>
            <p:ph type="body" sz="quarter" idx="33" hasCustomPrompt="1"/>
          </p:nvPr>
        </p:nvSpPr>
        <p:spPr>
          <a:xfrm>
            <a:off x="7640672" y="2133600"/>
            <a:ext cx="3599780" cy="1152127"/>
          </a:xfrm>
          <a:prstGeom prst="rect">
            <a:avLst/>
          </a:prstGeom>
        </p:spPr>
        <p:txBody>
          <a:bodyPr lIns="0" tIns="0" rIns="0" bIns="0">
            <a:noAutofit/>
          </a:bodyPr>
          <a:lstStyle>
            <a:lvl1pPr>
              <a:lnSpc>
                <a:spcPct val="100000"/>
              </a:lnSpc>
              <a:defRPr sz="1800">
                <a:solidFill>
                  <a:schemeClr val="tx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23332093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5"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
              </a:ext>
            </a:extLst>
          </a:blip>
          <a:srcRect l="81836" t="-4713" b="16530"/>
          <a:stretch/>
        </p:blipFill>
        <p:spPr>
          <a:xfrm>
            <a:off x="11547793" y="188640"/>
            <a:ext cx="424356" cy="459624"/>
          </a:xfrm>
          <a:prstGeom prst="rect">
            <a:avLst/>
          </a:prstGeom>
        </p:spPr>
      </p:pic>
      <p:sp>
        <p:nvSpPr>
          <p:cNvPr id="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a:t>
            </a:r>
          </a:p>
        </p:txBody>
      </p:sp>
      <p:sp>
        <p:nvSpPr>
          <p:cNvPr id="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Title 1"/>
          <p:cNvSpPr>
            <a:spLocks noGrp="1"/>
          </p:cNvSpPr>
          <p:nvPr>
            <p:ph type="title" idx="4294967295"/>
          </p:nvPr>
        </p:nvSpPr>
        <p:spPr>
          <a:xfrm>
            <a:off x="443121" y="188640"/>
            <a:ext cx="10515600" cy="1325563"/>
          </a:xfrm>
        </p:spPr>
        <p:txBody>
          <a:bodyPr/>
          <a:lstStyle>
            <a:lvl1pPr>
              <a:defRPr>
                <a:solidFill>
                  <a:srgbClr val="2B0A3D"/>
                </a:solidFill>
              </a:defRPr>
            </a:lvl1pPr>
          </a:lstStyle>
          <a:p>
            <a:r>
              <a:rPr lang="en-US" b="1" dirty="0" smtClean="0">
                <a:latin typeface="+mn-lt"/>
              </a:rPr>
              <a:t>BIOS Screen</a:t>
            </a:r>
            <a:endParaRPr lang="en-US" b="1" dirty="0">
              <a:latin typeface="+mn-lt"/>
            </a:endParaRPr>
          </a:p>
        </p:txBody>
      </p:sp>
    </p:spTree>
    <p:extLst>
      <p:ext uri="{BB962C8B-B14F-4D97-AF65-F5344CB8AC3E}">
        <p14:creationId xmlns:p14="http://schemas.microsoft.com/office/powerpoint/2010/main" val="25299929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5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962400" y="0"/>
            <a:ext cx="8229600" cy="6858000"/>
          </a:xfrm>
          <a:prstGeom prst="rect">
            <a:avLst/>
          </a:pr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762000"/>
            <a:ext cx="5544966" cy="4876800"/>
          </a:xfrm>
          <a:prstGeom prst="rect">
            <a:avLst/>
          </a:prstGeom>
        </p:spPr>
      </p:pic>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76200" y="20910"/>
            <a:ext cx="603744" cy="653921"/>
          </a:xfrm>
          <a:prstGeom prst="rect">
            <a:avLst/>
          </a:prstGeom>
        </p:spPr>
      </p:pic>
      <p:sp>
        <p:nvSpPr>
          <p:cNvPr id="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5198045" y="3200400"/>
            <a:ext cx="8376592" cy="863600"/>
          </a:xfrm>
          <a:prstGeom prst="rect">
            <a:avLst/>
          </a:prstGeom>
        </p:spPr>
        <p:txBody>
          <a:bodyPr vert="horz" lIns="0" tIns="0" rIns="0" bIns="0" rtlCol="0" anchor="t">
            <a:normAutofit/>
          </a:bodyPr>
          <a:lstStyle>
            <a:lvl1pPr>
              <a:defRPr lang="pt-PT" sz="6600" b="1" dirty="0">
                <a:solidFill>
                  <a:schemeClr val="bg1"/>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6024783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9"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WINDOWS FUNDAMENTALS</a:t>
            </a:r>
            <a:endParaRPr lang="en-US" sz="800" kern="0" dirty="0">
              <a:solidFill>
                <a:schemeClr val="tx2"/>
              </a:solidFill>
              <a:latin typeface="+mj-lt"/>
              <a:cs typeface="Arial" panose="020B0604020202020204" pitchFamily="34" charset="0"/>
            </a:endParaRP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649796" y="457497"/>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547793" y="150003"/>
            <a:ext cx="424356" cy="459624"/>
          </a:xfrm>
          <a:prstGeom prst="rect">
            <a:avLst/>
          </a:prstGeom>
        </p:spPr>
      </p:pic>
    </p:spTree>
    <p:extLst>
      <p:ext uri="{BB962C8B-B14F-4D97-AF65-F5344CB8AC3E}">
        <p14:creationId xmlns:p14="http://schemas.microsoft.com/office/powerpoint/2010/main" val="205467441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6_Text with Filled Background">
    <p:bg>
      <p:bgPr>
        <a:solidFill>
          <a:schemeClr val="tx1">
            <a:lumMod val="95000"/>
            <a:lumOff val="5000"/>
          </a:schemeClr>
        </a:solidFill>
        <a:effectLst/>
      </p:bgPr>
    </p:bg>
    <p:spTree>
      <p:nvGrpSpPr>
        <p:cNvPr id="1" name=""/>
        <p:cNvGrpSpPr/>
        <p:nvPr/>
      </p:nvGrpSpPr>
      <p:grpSpPr>
        <a:xfrm>
          <a:off x="0" y="0"/>
          <a:ext cx="0" cy="0"/>
          <a:chOff x="0" y="0"/>
          <a:chExt cx="0" cy="0"/>
        </a:xfrm>
      </p:grpSpPr>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79944" y="1849900"/>
            <a:ext cx="3428281" cy="3015175"/>
          </a:xfrm>
          <a:prstGeom prst="rect">
            <a:avLst/>
          </a:prstGeom>
        </p:spPr>
      </p:pic>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76200" y="20910"/>
            <a:ext cx="603744" cy="653921"/>
          </a:xfrm>
          <a:prstGeom prst="rect">
            <a:avLst/>
          </a:prstGeom>
        </p:spPr>
      </p:pic>
      <p:sp>
        <p:nvSpPr>
          <p:cNvPr id="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5198045" y="3200400"/>
            <a:ext cx="8376592" cy="863600"/>
          </a:xfrm>
          <a:prstGeom prst="rect">
            <a:avLst/>
          </a:prstGeom>
        </p:spPr>
        <p:txBody>
          <a:bodyPr vert="horz" lIns="0" tIns="0" rIns="0" bIns="0" rtlCol="0" anchor="t">
            <a:normAutofit/>
          </a:bodyPr>
          <a:lstStyle>
            <a:lvl1pPr>
              <a:defRPr lang="pt-PT" sz="6600" b="1" dirty="0">
                <a:solidFill>
                  <a:srgbClr val="0070AD"/>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96209822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54411762"/>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pic>
        <p:nvPicPr>
          <p:cNvPr id="16"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422323" y="3979258"/>
            <a:ext cx="333195" cy="333195"/>
          </a:xfrm>
          <a:prstGeom prst="rect">
            <a:avLst/>
          </a:prstGeom>
          <a:noFill/>
        </p:spPr>
      </p:pic>
      <p:pic>
        <p:nvPicPr>
          <p:cNvPr id="17"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05700" y="3979258"/>
            <a:ext cx="333195" cy="333195"/>
          </a:xfrm>
          <a:prstGeom prst="rect">
            <a:avLst/>
          </a:prstGeom>
          <a:noFill/>
        </p:spPr>
      </p:pic>
      <p:pic>
        <p:nvPicPr>
          <p:cNvPr id="18"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9189077" y="3979258"/>
            <a:ext cx="333195" cy="333195"/>
          </a:xfrm>
          <a:prstGeom prst="rect">
            <a:avLst/>
          </a:prstGeom>
          <a:noFill/>
        </p:spPr>
      </p:pic>
      <p:pic>
        <p:nvPicPr>
          <p:cNvPr id="19"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9572453"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8038946" y="3979258"/>
            <a:ext cx="333195" cy="333195"/>
          </a:xfrm>
          <a:prstGeom prst="rect">
            <a:avLst/>
          </a:prstGeom>
          <a:noFill/>
        </p:spPr>
      </p:pic>
      <p:pic>
        <p:nvPicPr>
          <p:cNvPr id="22" name="Picture 2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8031480" y="4434172"/>
            <a:ext cx="2560320" cy="201012"/>
          </a:xfrm>
          <a:prstGeom prst="rect">
            <a:avLst/>
          </a:prstGeom>
        </p:spPr>
      </p:pic>
      <p:sp>
        <p:nvSpPr>
          <p:cNvPr id="23" name="Rectangle 22"/>
          <p:cNvSpPr/>
          <p:nvPr userDrawn="1"/>
        </p:nvSpPr>
        <p:spPr>
          <a:xfrm>
            <a:off x="7955280" y="6096312"/>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Tree>
    <p:extLst>
      <p:ext uri="{BB962C8B-B14F-4D97-AF65-F5344CB8AC3E}">
        <p14:creationId xmlns:p14="http://schemas.microsoft.com/office/powerpoint/2010/main" val="137010049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6" name="Notched Right Arrow 5"/>
          <p:cNvSpPr/>
          <p:nvPr userDrawn="1"/>
        </p:nvSpPr>
        <p:spPr>
          <a:xfrm>
            <a:off x="407988" y="990600"/>
            <a:ext cx="11582400" cy="2845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userDrawn="1"/>
        </p:nvSpPr>
        <p:spPr>
          <a:xfrm>
            <a:off x="609600" y="381000"/>
            <a:ext cx="1143000" cy="646331"/>
          </a:xfrm>
          <a:prstGeom prst="rect">
            <a:avLst/>
          </a:prstGeom>
          <a:noFill/>
        </p:spPr>
        <p:txBody>
          <a:bodyPr wrap="square" rtlCol="0">
            <a:spAutoFit/>
          </a:bodyPr>
          <a:lstStyle/>
          <a:p>
            <a:endParaRPr lang="en-US" sz="3600" b="1" dirty="0">
              <a:solidFill>
                <a:srgbClr val="000000"/>
              </a:solidFill>
            </a:endParaRPr>
          </a:p>
        </p:txBody>
      </p:sp>
      <p:sp>
        <p:nvSpPr>
          <p:cNvPr id="10"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lvl1pPr>
              <a:defRPr sz="3600" b="1">
                <a:latin typeface="+mn-lt"/>
              </a:defRPr>
            </a:lvl1pPr>
          </a:lstStyle>
          <a:p>
            <a:pPr lvl="0">
              <a:lnSpc>
                <a:spcPts val="3000"/>
              </a:lnSpc>
            </a:pPr>
            <a:r>
              <a:rPr lang="en-US" dirty="0"/>
              <a:t>Click to edit Master title style</a:t>
            </a:r>
            <a:endParaRPr lang="pt-PT" dirty="0"/>
          </a:p>
        </p:txBody>
      </p: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186916836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7295362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49598069"/>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000" b="1" dirty="0">
                <a:solidFill>
                  <a:schemeClr val="accent3"/>
                </a:solidFill>
                <a:latin typeface="+mj-lt"/>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1832146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904447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8283220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188245127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14763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0"/>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WINDOWS FUNDAMENTALS | Team Boost</a:t>
            </a:r>
            <a:endParaRPr lang="en-US" sz="800" kern="0" dirty="0">
              <a:solidFill>
                <a:schemeClr val="bg1"/>
              </a:solidFill>
              <a:latin typeface="+mj-lt"/>
              <a:cs typeface="Arial" panose="020B0604020202020204" pitchFamily="34" charset="0"/>
            </a:endParaRPr>
          </a:p>
        </p:txBody>
      </p:sp>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37192911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b="1"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182932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6638703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2170225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01413493"/>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sz="40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9"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407988" y="2057400"/>
            <a:ext cx="8399412" cy="4114800"/>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2263383615"/>
      </p:ext>
    </p:extLst>
  </p:cSld>
  <p:clrMapOvr>
    <a:overrideClrMapping bg1="lt1" tx1="dk1" bg2="lt2" tx2="dk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0742" y="575332"/>
            <a:ext cx="4087812" cy="2185988"/>
          </a:xfrm>
          <a:prstGeom prst="rect">
            <a:avLst/>
          </a:prstGeom>
        </p:spPr>
        <p:txBody>
          <a:bodyPr vert="horz" lIns="0" tIns="0" rIns="0" bIns="0" rtlCol="0" anchor="t">
            <a:normAutofit/>
          </a:bodyPr>
          <a:lstStyle>
            <a:lvl1pPr>
              <a:defRPr lang="pt-PT" sz="40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9" name="Text Placeholder 7">
            <a:extLst>
              <a:ext uri="{FF2B5EF4-FFF2-40B4-BE49-F238E27FC236}">
                <a16:creationId xmlns:a16="http://schemas.microsoft.com/office/drawing/2014/main" xmlns="" id="{9949BCD6-E419-4ED2-9061-402DD5FF2406}"/>
              </a:ext>
            </a:extLst>
          </p:cNvPr>
          <p:cNvSpPr>
            <a:spLocks noGrp="1"/>
          </p:cNvSpPr>
          <p:nvPr>
            <p:ph type="body" sz="quarter" idx="39" hasCustomPrompt="1"/>
          </p:nvPr>
        </p:nvSpPr>
        <p:spPr>
          <a:xfrm>
            <a:off x="5952223" y="1447800"/>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0"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545558846"/>
      </p:ext>
    </p:extLst>
  </p:cSld>
  <p:clrMapOvr>
    <a:overrideClrMapping bg1="lt1" tx1="dk1" bg2="lt2" tx2="dk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3800383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642061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53968881"/>
      </p:ext>
    </p:extLst>
  </p:cSld>
  <p:clrMapOvr>
    <a:overrideClrMapping bg1="lt1" tx1="dk1" bg2="lt2" tx2="dk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4942781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1476383" cy="6858000"/>
          </a:xfrm>
          <a:prstGeom prst="rect">
            <a:avLst/>
          </a:pr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0"/>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WINDOWS FUNDAMENTALS</a:t>
            </a:r>
            <a:endParaRPr lang="en-US" sz="800" kern="0" dirty="0">
              <a:solidFill>
                <a:schemeClr val="bg1"/>
              </a:solidFill>
              <a:latin typeface="+mj-lt"/>
              <a:cs typeface="Arial" panose="020B0604020202020204" pitchFamily="34" charset="0"/>
            </a:endParaRPr>
          </a:p>
        </p:txBody>
      </p:sp>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2128056"/>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Tree>
    <p:extLst>
      <p:ext uri="{BB962C8B-B14F-4D97-AF65-F5344CB8AC3E}">
        <p14:creationId xmlns:p14="http://schemas.microsoft.com/office/powerpoint/2010/main" val="241886287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ext with Shapes - Layout5">
    <p:bg>
      <p:bgRef idx="1001">
        <a:schemeClr val="bg1"/>
      </p:bgRef>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b="1" dirty="0">
                <a:latin typeface="+mn-lt"/>
              </a:defRPr>
            </a:lvl1pPr>
          </a:lstStyle>
          <a:p>
            <a:pPr lvl="0">
              <a:lnSpc>
                <a:spcPts val="3000"/>
              </a:lnSpc>
            </a:pPr>
            <a:r>
              <a:rPr lang="en-US" dirty="0"/>
              <a:t>Click to add title</a:t>
            </a:r>
            <a:endParaRPr lang="pt-PT" dirty="0"/>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2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1"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1469361968"/>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69023351"/>
      </p:ext>
    </p:extLst>
  </p:cSld>
  <p:clrMapOvr>
    <a:overrideClrMapping bg1="lt1" tx1="dk1" bg2="lt2" tx2="dk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159648483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1476383"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93167"/>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WINDOWS FUNDAMENTALS</a:t>
            </a:r>
            <a:endParaRPr lang="en-US" sz="800" kern="0" dirty="0">
              <a:solidFill>
                <a:schemeClr val="bg1"/>
              </a:solidFill>
              <a:latin typeface="+mj-lt"/>
              <a:cs typeface="Arial" panose="020B0604020202020204" pitchFamily="34" charset="0"/>
            </a:endParaRPr>
          </a:p>
        </p:txBody>
      </p:sp>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2128056"/>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Tree>
    <p:extLst>
      <p:ext uri="{BB962C8B-B14F-4D97-AF65-F5344CB8AC3E}">
        <p14:creationId xmlns:p14="http://schemas.microsoft.com/office/powerpoint/2010/main" val="320276280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8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1476383" cy="6858000"/>
          </a:xfrm>
          <a:prstGeom prst="rect">
            <a:avLst/>
          </a:pr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0"/>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WINDOWS FUNDAMENTALS</a:t>
            </a:r>
            <a:endParaRPr lang="en-US" sz="800" kern="0" dirty="0">
              <a:solidFill>
                <a:schemeClr val="bg1"/>
              </a:solidFill>
              <a:latin typeface="+mj-lt"/>
              <a:cs typeface="Arial" panose="020B0604020202020204" pitchFamily="34" charset="0"/>
            </a:endParaRPr>
          </a:p>
        </p:txBody>
      </p:sp>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2128056"/>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Tree>
    <p:extLst>
      <p:ext uri="{BB962C8B-B14F-4D97-AF65-F5344CB8AC3E}">
        <p14:creationId xmlns:p14="http://schemas.microsoft.com/office/powerpoint/2010/main" val="185910460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0958954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710411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2128056"/>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0"/>
            <a:ext cx="10044635" cy="859536"/>
          </a:xfrm>
          <a:prstGeom prst="rect">
            <a:avLst/>
          </a:prstGeom>
        </p:spPr>
        <p:txBody>
          <a:bodyPr vert="horz" lIns="0" tIns="0" rIns="0" bIns="0" rtlCol="0" anchor="b">
            <a:normAutofit/>
          </a:bodyPr>
          <a:lstStyle>
            <a:lvl1pPr>
              <a:defRPr lang="pt-PT" sz="4400" b="1" dirty="0">
                <a:solidFill>
                  <a:schemeClr val="bg1"/>
                </a:solidFill>
                <a:latin typeface="+mn-lt"/>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611007" y="126192"/>
            <a:ext cx="424356" cy="459624"/>
          </a:xfrm>
          <a:prstGeom prst="rect">
            <a:avLst/>
          </a:prstGeom>
        </p:spPr>
      </p:pic>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3963444850"/>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50755" y="6555758"/>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WINDOWS FUNDAMENTALS  | Team</a:t>
            </a:r>
            <a:r>
              <a:rPr lang="en-US" sz="800" kern="0" baseline="0" dirty="0" smtClean="0">
                <a:solidFill>
                  <a:srgbClr val="00458D"/>
                </a:solidFill>
                <a:latin typeface="+mj-lt"/>
                <a:cs typeface="Arial" panose="020B0604020202020204" pitchFamily="34" charset="0"/>
              </a:rPr>
              <a:t> Boost</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75599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1588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2900190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13034863"/>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409808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15619778"/>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2256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47831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1020769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610382" y="534770"/>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1"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smtClean="0">
                <a:solidFill>
                  <a:srgbClr val="0070C0"/>
                </a:solidFill>
                <a:latin typeface="+mj-lt"/>
                <a:cs typeface="Arial" panose="020B0604020202020204" pitchFamily="34" charset="0"/>
              </a:rPr>
              <a:t>WINDOWS FUNDAMENTALS | Team Boost</a:t>
            </a:r>
            <a:endParaRPr lang="en-US" sz="800" kern="0" dirty="0">
              <a:solidFill>
                <a:srgbClr val="0070C0"/>
              </a:solidFill>
              <a:latin typeface="+mj-lt"/>
              <a:cs typeface="Arial" panose="020B0604020202020204" pitchFamily="34" charset="0"/>
            </a:endParaRPr>
          </a:p>
        </p:txBody>
      </p:sp>
      <p:sp>
        <p:nvSpPr>
          <p:cNvPr id="4" name="Content Placeholder 3"/>
          <p:cNvSpPr>
            <a:spLocks noGrp="1"/>
          </p:cNvSpPr>
          <p:nvPr>
            <p:ph sz="quarter" idx="10"/>
          </p:nvPr>
        </p:nvSpPr>
        <p:spPr>
          <a:xfrm>
            <a:off x="1587500" y="6743700"/>
            <a:ext cx="9144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600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4515559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62136"/>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784274"/>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273071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675469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duotone>
              <a:schemeClr val="accent5">
                <a:shade val="45000"/>
                <a:satMod val="135000"/>
              </a:schemeClr>
              <a:prstClr val="white"/>
            </a:duotone>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b="1">
                <a:solidFill>
                  <a:schemeClr val="bg1"/>
                </a:solidFill>
                <a:latin typeface="+mn-lt"/>
              </a:defRPr>
            </a:lvl1pPr>
          </a:lstStyle>
          <a:p>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WINDOWS FUNDAMENTALS | Team Boost</a:t>
            </a:r>
            <a:endParaRPr lang="en-US" sz="800" kern="0" dirty="0">
              <a:solidFill>
                <a:schemeClr val="tx2"/>
              </a:solidFill>
              <a:latin typeface="+mj-lt"/>
              <a:cs typeface="Arial" panose="020B0604020202020204" pitchFamily="34" charset="0"/>
            </a:endParaRPr>
          </a:p>
        </p:txBody>
      </p:sp>
    </p:spTree>
    <p:extLst>
      <p:ext uri="{BB962C8B-B14F-4D97-AF65-F5344CB8AC3E}">
        <p14:creationId xmlns:p14="http://schemas.microsoft.com/office/powerpoint/2010/main" val="119991943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6185576" y="1268320"/>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2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WINDOWS FUNDAMENTALS</a:t>
            </a:r>
            <a:endParaRPr lang="en-US" sz="800" kern="0" dirty="0">
              <a:solidFill>
                <a:schemeClr val="tx2"/>
              </a:solidFill>
              <a:latin typeface="+mj-lt"/>
              <a:cs typeface="Arial" panose="020B0604020202020204" pitchFamily="34" charset="0"/>
            </a:endParaRPr>
          </a:p>
        </p:txBody>
      </p:sp>
    </p:spTree>
    <p:extLst>
      <p:ext uri="{BB962C8B-B14F-4D97-AF65-F5344CB8AC3E}">
        <p14:creationId xmlns:p14="http://schemas.microsoft.com/office/powerpoint/2010/main" val="29683297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6582722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WINDOWS FUNDAMENTALS | Team</a:t>
            </a:r>
            <a:r>
              <a:rPr lang="en-US" sz="800" kern="0" baseline="0" dirty="0" smtClean="0">
                <a:solidFill>
                  <a:srgbClr val="00458D"/>
                </a:solidFill>
                <a:latin typeface="+mj-lt"/>
                <a:cs typeface="Arial" panose="020B0604020202020204" pitchFamily="34" charset="0"/>
              </a:rPr>
              <a:t> Boost</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1415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499047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WINDOWS</a:t>
            </a:r>
            <a:r>
              <a:rPr lang="en-US" sz="800" kern="0" baseline="0" dirty="0" smtClean="0">
                <a:solidFill>
                  <a:srgbClr val="00458D"/>
                </a:solidFill>
                <a:latin typeface="+mj-lt"/>
                <a:cs typeface="Arial" panose="020B0604020202020204" pitchFamily="34" charset="0"/>
              </a:rPr>
              <a:t> FUNDAMENTALS | Team Boost</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4903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610382" y="534770"/>
            <a:ext cx="8376592" cy="494138"/>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 xmlns:asvg="http://schemas.microsoft.com/office/drawing/2016/SVG/main" r:embed="rId6"/>
              </a:ext>
            </a:extLst>
          </a:blip>
          <a:srcRect l="81836" t="-4713" b="16530"/>
          <a:stretch/>
        </p:blipFill>
        <p:spPr>
          <a:xfrm>
            <a:off x="11547793" y="175761"/>
            <a:ext cx="424356" cy="459624"/>
          </a:xfrm>
          <a:prstGeom prst="rect">
            <a:avLst/>
          </a:prstGeom>
        </p:spPr>
      </p:pic>
      <p:sp>
        <p:nvSpPr>
          <p:cNvPr id="12"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70AD"/>
                </a:solidFill>
                <a:latin typeface="+mj-lt"/>
                <a:cs typeface="Arial" panose="020B0604020202020204" pitchFamily="34" charset="0"/>
              </a:rPr>
              <a:t>WINDOWS FUNDAMENTALS  | Team Boost</a:t>
            </a:r>
            <a:endParaRPr lang="en-US" sz="800" kern="0" dirty="0">
              <a:solidFill>
                <a:srgbClr val="0070AD"/>
              </a:solidFill>
              <a:latin typeface="+mj-lt"/>
              <a:cs typeface="Arial" panose="020B0604020202020204" pitchFamily="34" charset="0"/>
            </a:endParaRPr>
          </a:p>
        </p:txBody>
      </p:sp>
    </p:spTree>
    <p:extLst>
      <p:ext uri="{BB962C8B-B14F-4D97-AF65-F5344CB8AC3E}">
        <p14:creationId xmlns:p14="http://schemas.microsoft.com/office/powerpoint/2010/main" val="30408189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22905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44393778"/>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3547136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618341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900" kern="0" dirty="0" smtClean="0">
                <a:solidFill>
                  <a:srgbClr val="0070C0"/>
                </a:solidFill>
                <a:cs typeface="Arial" panose="020B0604020202020204" pitchFamily="34" charset="0"/>
              </a:rPr>
              <a:t>WINDOWS</a:t>
            </a:r>
            <a:r>
              <a:rPr lang="en-US" sz="900" kern="0" baseline="0" dirty="0" smtClean="0">
                <a:solidFill>
                  <a:srgbClr val="0070C0"/>
                </a:solidFill>
                <a:cs typeface="Arial" panose="020B0604020202020204" pitchFamily="34" charset="0"/>
              </a:rPr>
              <a:t> FUNDAMENTALS | Team Boost</a:t>
            </a:r>
            <a:endParaRPr lang="en-US" sz="900" kern="0" dirty="0">
              <a:solidFill>
                <a:srgbClr val="0070C0"/>
              </a:solidFill>
              <a:cs typeface="Arial" panose="020B0604020202020204" pitchFamily="34" charset="0"/>
            </a:endParaRPr>
          </a:p>
        </p:txBody>
      </p:sp>
    </p:spTree>
    <p:extLst>
      <p:ext uri="{BB962C8B-B14F-4D97-AF65-F5344CB8AC3E}">
        <p14:creationId xmlns:p14="http://schemas.microsoft.com/office/powerpoint/2010/main" val="10205251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4575053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660128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391147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0244826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900" kern="0" dirty="0" smtClean="0">
                <a:solidFill>
                  <a:srgbClr val="0070AD"/>
                </a:solidFill>
                <a:cs typeface="Arial" panose="020B0604020202020204" pitchFamily="34" charset="0"/>
              </a:rPr>
              <a:t>WINDOWS</a:t>
            </a:r>
            <a:r>
              <a:rPr lang="en-US" sz="900" kern="0" baseline="0" dirty="0" smtClean="0">
                <a:solidFill>
                  <a:srgbClr val="0070AD"/>
                </a:solidFill>
                <a:cs typeface="Arial" panose="020B0604020202020204" pitchFamily="34" charset="0"/>
              </a:rPr>
              <a:t> FUNDAMENTALS | Team Boost</a:t>
            </a:r>
            <a:endParaRPr lang="en-US" sz="900" kern="0" dirty="0">
              <a:solidFill>
                <a:srgbClr val="0070A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35327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959525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4995848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669884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79845626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40392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444291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6454022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3797770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5027227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575975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duotone>
              <a:schemeClr val="accent4">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840075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649180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duotone>
              <a:schemeClr val="accent5">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6297820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4037223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duotone>
              <a:schemeClr val="accent4">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385363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duotone>
              <a:schemeClr val="accent5">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3529564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824320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19811999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15443359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19263255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baseline="0" dirty="0">
                <a:solidFill>
                  <a:schemeClr val="bg1"/>
                </a:solidFill>
              </a:defRPr>
            </a:lvl1pPr>
          </a:lstStyle>
          <a:p>
            <a:pPr lvl="0">
              <a:lnSpc>
                <a:spcPts val="3000"/>
              </a:lnSpc>
            </a:pPr>
            <a:r>
              <a:rPr lang="pt-PT" dirty="0" smtClean="0"/>
              <a:t>OS Introduction</a:t>
            </a:r>
            <a:br>
              <a:rPr lang="pt-PT" dirty="0" smtClean="0"/>
            </a:br>
            <a:r>
              <a:rPr lang="pt-PT" dirty="0" smtClean="0"/>
              <a:t>Windows Kernel</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17355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40836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080456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7864171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0895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890078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31937145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C1C76C-0EE1-4379-BB4A-0136DC7DB83A}" type="datetimeFigureOut">
              <a:rPr lang="en-US" smtClean="0">
                <a:solidFill>
                  <a:srgbClr val="000000"/>
                </a:solidFill>
              </a:rPr>
              <a:pPr/>
              <a:t>7/31/2018</a:t>
            </a:fld>
            <a:endParaRPr lang="en-US">
              <a:solidFill>
                <a:srgbClr val="00000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5EFD8F5-2EA4-4D28-B97A-99A4855758A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162074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2778890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38503171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63710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183049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8374866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962400" y="0"/>
            <a:ext cx="8229600" cy="6858000"/>
          </a:xfrm>
          <a:prstGeom prst="rect">
            <a:avLst/>
          </a:pr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762000"/>
            <a:ext cx="5544966" cy="4876800"/>
          </a:xfrm>
          <a:prstGeom prst="rect">
            <a:avLst/>
          </a:prstGeom>
        </p:spPr>
      </p:pic>
      <p:pic>
        <p:nvPicPr>
          <p:cNvPr id="13"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76200" y="20910"/>
            <a:ext cx="603744" cy="653921"/>
          </a:xfrm>
          <a:prstGeom prst="rect">
            <a:avLst/>
          </a:prstGeom>
        </p:spPr>
      </p:pic>
      <p:sp>
        <p:nvSpPr>
          <p:cNvPr id="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5198045" y="3200400"/>
            <a:ext cx="8376592" cy="863600"/>
          </a:xfrm>
          <a:prstGeom prst="rect">
            <a:avLst/>
          </a:prstGeom>
        </p:spPr>
        <p:txBody>
          <a:bodyPr vert="horz" lIns="0" tIns="0" rIns="0" bIns="0" rtlCol="0" anchor="t">
            <a:normAutofit/>
          </a:bodyPr>
          <a:lstStyle>
            <a:lvl1pPr>
              <a:defRPr lang="pt-PT" sz="6600" b="1" dirty="0">
                <a:solidFill>
                  <a:schemeClr val="bg1"/>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282452416"/>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767265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618605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7668918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402226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WINDOWS</a:t>
            </a:r>
            <a:r>
              <a:rPr lang="en-US" sz="800" kern="0" baseline="0" dirty="0" smtClean="0">
                <a:solidFill>
                  <a:srgbClr val="0070AD"/>
                </a:solidFill>
                <a:cs typeface="Arial" panose="020B0604020202020204" pitchFamily="34" charset="0"/>
              </a:rPr>
              <a:t> FUNDAMENTALS | Team Boost</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4742643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10572314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92155850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399482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3167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760718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962400" y="0"/>
            <a:ext cx="8229600" cy="6858000"/>
          </a:xfrm>
          <a:prstGeom prst="rect">
            <a:avLst/>
          </a:pr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762000"/>
            <a:ext cx="5544966" cy="4876800"/>
          </a:xfrm>
          <a:prstGeom prst="rect">
            <a:avLst/>
          </a:prstGeom>
        </p:spPr>
      </p:pic>
      <p:pic>
        <p:nvPicPr>
          <p:cNvPr id="12"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xmlns="" r:embed="rId5"/>
              </a:ext>
            </a:extLst>
          </a:blip>
          <a:srcRect l="81836" t="-4713" b="16530"/>
          <a:stretch/>
        </p:blipFill>
        <p:spPr>
          <a:xfrm>
            <a:off x="76200" y="20910"/>
            <a:ext cx="603744" cy="653921"/>
          </a:xfrm>
          <a:prstGeom prst="rect">
            <a:avLst/>
          </a:prstGeom>
        </p:spPr>
      </p:pic>
      <p:sp>
        <p:nvSpPr>
          <p:cNvPr id="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5198045" y="3200400"/>
            <a:ext cx="8376592" cy="863600"/>
          </a:xfrm>
          <a:prstGeom prst="rect">
            <a:avLst/>
          </a:prstGeom>
        </p:spPr>
        <p:txBody>
          <a:bodyPr vert="horz" lIns="0" tIns="0" rIns="0" bIns="0" rtlCol="0" anchor="t">
            <a:normAutofit/>
          </a:bodyPr>
          <a:lstStyle>
            <a:lvl1pPr>
              <a:defRPr lang="pt-PT" sz="6600" b="1" dirty="0">
                <a:solidFill>
                  <a:schemeClr val="bg1"/>
                </a:solidFill>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89153501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8485873"/>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2217913"/>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315891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duotone>
              <a:schemeClr val="accent4">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59331173"/>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duotone>
              <a:schemeClr val="accent5">
                <a:shade val="45000"/>
                <a:satMod val="135000"/>
              </a:schemeClr>
              <a:prstClr val="white"/>
            </a:duotone>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19353097"/>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905421235"/>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duotone>
              <a:schemeClr val="accent4">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554145273"/>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duotone>
              <a:schemeClr val="accent5">
                <a:shade val="45000"/>
                <a:satMod val="135000"/>
              </a:schemeClr>
              <a:prstClr val="white"/>
            </a:duotone>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90461503"/>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29474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4053384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4.sv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1.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image" Target="../media/image4.sv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image" Target="../media/image1.png"/><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image" Target="../media/image4.svg"/><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image" Target="../media/image19.png"/><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image" Target="NUL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image" Target="../media/image1.png"/><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theme" Target="../theme/theme5.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2">
            <a:extLst>
              <a:ext uri="{96DAC541-7B7A-43D3-8B79-37D633B846F1}">
                <asvg:svgBlip xmlns="" xmlns:asvg="http://schemas.microsoft.com/office/drawing/2016/SVG/main" r:embed="rId4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455097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8" r:id="rId8"/>
    <p:sldLayoutId id="2147483689" r:id="rId9"/>
    <p:sldLayoutId id="2147483690" r:id="rId10"/>
    <p:sldLayoutId id="2147483691" r:id="rId11"/>
    <p:sldLayoutId id="2147483668" r:id="rId12"/>
    <p:sldLayoutId id="2147483669" r:id="rId13"/>
    <p:sldLayoutId id="2147483670" r:id="rId14"/>
    <p:sldLayoutId id="2147483671" r:id="rId15"/>
    <p:sldLayoutId id="2147483672" r:id="rId16"/>
    <p:sldLayoutId id="2147483692" r:id="rId17"/>
    <p:sldLayoutId id="2147483693" r:id="rId18"/>
    <p:sldLayoutId id="2147483694" r:id="rId19"/>
    <p:sldLayoutId id="2147483687"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95" r:id="rId34"/>
    <p:sldLayoutId id="2147483696" r:id="rId35"/>
    <p:sldLayoutId id="2147483697" r:id="rId36"/>
    <p:sldLayoutId id="2147483834" r:id="rId37"/>
    <p:sldLayoutId id="2147483835" r:id="rId38"/>
    <p:sldLayoutId id="2147483836" r:id="rId39"/>
    <p:sldLayoutId id="2147483837" r:id="rId40"/>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6">
            <a:extLst>
              <a:ext uri="{96DAC541-7B7A-43D3-8B79-37D633B846F1}">
                <asvg:svgBlip xmlns:asvg="http://schemas.microsoft.com/office/drawing/2016/SVG/main" xmlns="" r:embed="rId3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324222980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6">
            <a:extLst>
              <a:ext uri="{96DAC541-7B7A-43D3-8B79-37D633B846F1}">
                <asvg:svgBlip xmlns:asvg="http://schemas.microsoft.com/office/drawing/2016/SVG/main" xmlns="" r:embed="rId3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193806799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4" cstate="print">
            <a:extLst>
              <a:ext uri="{96DAC541-7B7A-43D3-8B79-37D633B846F1}">
                <asvg:svgBlip xmlns="" xmlns:asvg="http://schemas.microsoft.com/office/drawing/2016/SVG/main" r:embed="rId4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932934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076877571"/>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50.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gif"/><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hyperlink" Target="https://cdncontribute.geeksforgeeks.org/wp-content/uploads/paging.jpg" TargetMode="Externa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4.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7.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4.xml"/><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5.jpg"/><Relationship Id="rId1" Type="http://schemas.openxmlformats.org/officeDocument/2006/relationships/slideLayout" Target="../slideLayouts/slideLayout3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60.png"/><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gi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gi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4.xml"/></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1.xml"/><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Access_control_list" TargetMode="External"/><Relationship Id="rId2" Type="http://schemas.openxmlformats.org/officeDocument/2006/relationships/hyperlink" Target="https://en.wikipedia.org/wiki/Windows_Registry#cite_note-18" TargetMode="Externa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879" y="4877850"/>
            <a:ext cx="8376592" cy="863600"/>
          </a:xfrm>
        </p:spPr>
        <p:txBody>
          <a:bodyPr>
            <a:noAutofit/>
          </a:bodyPr>
          <a:lstStyle/>
          <a:p>
            <a:r>
              <a:rPr lang="en-US" sz="7200" dirty="0" smtClean="0">
                <a:solidFill>
                  <a:srgbClr val="FFC000"/>
                </a:solidFill>
              </a:rPr>
              <a:t>WINDOWS FUNDAMENTALS</a:t>
            </a:r>
            <a:endParaRPr lang="en-US" sz="7200" dirty="0">
              <a:solidFill>
                <a:srgbClr val="FFC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027" y="182880"/>
            <a:ext cx="7221415" cy="5416061"/>
          </a:xfrm>
          <a:prstGeom prst="rect">
            <a:avLst/>
          </a:prstGeom>
          <a:ln>
            <a:solidFill>
              <a:srgbClr val="FFC000"/>
            </a:solidFill>
          </a:ln>
        </p:spPr>
      </p:pic>
    </p:spTree>
    <p:extLst>
      <p:ext uri="{BB962C8B-B14F-4D97-AF65-F5344CB8AC3E}">
        <p14:creationId xmlns:p14="http://schemas.microsoft.com/office/powerpoint/2010/main" val="36235654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WORKSTATION SERVER</a:t>
            </a:r>
            <a:endParaRPr lang="en-US" sz="3200" dirty="0"/>
          </a:p>
        </p:txBody>
      </p:sp>
      <p:sp>
        <p:nvSpPr>
          <p:cNvPr id="4" name="TextBox 3"/>
          <p:cNvSpPr txBox="1"/>
          <p:nvPr/>
        </p:nvSpPr>
        <p:spPr>
          <a:xfrm>
            <a:off x="5247861" y="1431235"/>
            <a:ext cx="5698435" cy="4916731"/>
          </a:xfrm>
          <a:prstGeom prst="rect">
            <a:avLst/>
          </a:prstGeom>
          <a:noFill/>
        </p:spPr>
        <p:txBody>
          <a:bodyPr wrap="square" rtlCol="0">
            <a:spAutoFit/>
          </a:bodyPr>
          <a:lstStyle/>
          <a:p>
            <a:pPr lvl="1" algn="just">
              <a:lnSpc>
                <a:spcPct val="150000"/>
              </a:lnSpc>
              <a:buFont typeface="Wingdings" pitchFamily="2" charset="2"/>
              <a:buChar char="Ø"/>
            </a:pPr>
            <a:r>
              <a:rPr lang="en-US" sz="2000" dirty="0">
                <a:solidFill>
                  <a:srgbClr val="000000"/>
                </a:solidFill>
                <a:cs typeface="Times New Roman" pitchFamily="18" charset="0"/>
              </a:rPr>
              <a:t>A workstation is a special computer designed for technical or scientific applications</a:t>
            </a:r>
            <a:r>
              <a:rPr lang="en-US" sz="2000" dirty="0" smtClean="0">
                <a:solidFill>
                  <a:srgbClr val="000000"/>
                </a:solidFill>
                <a:cs typeface="Times New Roman" pitchFamily="18" charset="0"/>
              </a:rPr>
              <a:t>.</a:t>
            </a:r>
          </a:p>
          <a:p>
            <a:pPr lvl="1" algn="just">
              <a:lnSpc>
                <a:spcPct val="150000"/>
              </a:lnSpc>
              <a:buFont typeface="Wingdings" pitchFamily="2" charset="2"/>
              <a:buChar char="Ø"/>
            </a:pPr>
            <a:r>
              <a:rPr lang="en-US" sz="2000" dirty="0" smtClean="0">
                <a:solidFill>
                  <a:srgbClr val="000000"/>
                </a:solidFill>
                <a:cs typeface="Times New Roman" pitchFamily="18" charset="0"/>
              </a:rPr>
              <a:t> </a:t>
            </a:r>
            <a:r>
              <a:rPr lang="en-US" sz="2000" dirty="0">
                <a:solidFill>
                  <a:srgbClr val="000000"/>
                </a:solidFill>
                <a:cs typeface="Times New Roman" pitchFamily="18" charset="0"/>
              </a:rPr>
              <a:t>Intended primarily to be used by one person at a time, they are commonly connected to a local area network and run multi-user operating systems.</a:t>
            </a:r>
          </a:p>
          <a:p>
            <a:pPr lvl="1" algn="just">
              <a:lnSpc>
                <a:spcPct val="150000"/>
              </a:lnSpc>
            </a:pPr>
            <a:endParaRPr lang="en-US" sz="900" dirty="0">
              <a:solidFill>
                <a:srgbClr val="000000"/>
              </a:solidFill>
              <a:cs typeface="Times New Roman" pitchFamily="18" charset="0"/>
            </a:endParaRPr>
          </a:p>
          <a:p>
            <a:pPr lvl="1" algn="just">
              <a:lnSpc>
                <a:spcPct val="150000"/>
              </a:lnSpc>
              <a:buFont typeface="Wingdings" pitchFamily="2" charset="2"/>
              <a:buChar char="Ø"/>
            </a:pPr>
            <a:r>
              <a:rPr lang="en-US" sz="2000" dirty="0">
                <a:solidFill>
                  <a:srgbClr val="000000"/>
                </a:solidFill>
                <a:cs typeface="Times New Roman" pitchFamily="18" charset="0"/>
              </a:rPr>
              <a:t>Workstations </a:t>
            </a:r>
            <a:r>
              <a:rPr lang="en-US" sz="2000" dirty="0" smtClean="0">
                <a:solidFill>
                  <a:srgbClr val="000000"/>
                </a:solidFill>
                <a:cs typeface="Times New Roman" pitchFamily="18" charset="0"/>
              </a:rPr>
              <a:t>offers </a:t>
            </a:r>
            <a:r>
              <a:rPr lang="en-US" sz="2000" dirty="0">
                <a:solidFill>
                  <a:srgbClr val="000000"/>
                </a:solidFill>
                <a:cs typeface="Times New Roman" pitchFamily="18" charset="0"/>
              </a:rPr>
              <a:t>higher performance than mainstream personal computers, especially with respect to </a:t>
            </a:r>
            <a:r>
              <a:rPr lang="en-US" sz="2000" dirty="0" smtClean="0">
                <a:solidFill>
                  <a:srgbClr val="000000"/>
                </a:solidFill>
                <a:cs typeface="Times New Roman" pitchFamily="18" charset="0"/>
              </a:rPr>
              <a:t>CPU </a:t>
            </a:r>
            <a:r>
              <a:rPr lang="en-US" sz="2000" dirty="0">
                <a:solidFill>
                  <a:srgbClr val="000000"/>
                </a:solidFill>
                <a:cs typeface="Times New Roman" pitchFamily="18" charset="0"/>
              </a:rPr>
              <a:t>and graphics, memory capacity, </a:t>
            </a:r>
          </a:p>
          <a:p>
            <a:pPr lvl="1" algn="just">
              <a:lnSpc>
                <a:spcPct val="150000"/>
              </a:lnSpc>
            </a:pPr>
            <a:r>
              <a:rPr lang="en-US" sz="2000" dirty="0" smtClean="0">
                <a:solidFill>
                  <a:srgbClr val="000000"/>
                </a:solidFill>
                <a:cs typeface="Times New Roman" pitchFamily="18" charset="0"/>
              </a:rPr>
              <a:t>and </a:t>
            </a:r>
            <a:r>
              <a:rPr lang="en-US" sz="2000" dirty="0">
                <a:solidFill>
                  <a:srgbClr val="000000"/>
                </a:solidFill>
                <a:cs typeface="Times New Roman" pitchFamily="18" charset="0"/>
              </a:rPr>
              <a:t>multitasking </a:t>
            </a:r>
            <a:r>
              <a:rPr lang="en-US" sz="2000" dirty="0" smtClean="0">
                <a:solidFill>
                  <a:srgbClr val="000000"/>
                </a:solidFill>
                <a:cs typeface="Times New Roman" pitchFamily="18" charset="0"/>
              </a:rPr>
              <a:t>capability.</a:t>
            </a:r>
            <a:endParaRPr lang="en-US" dirty="0">
              <a:solidFill>
                <a:srgbClr val="000000"/>
              </a:solidFill>
            </a:endParaRPr>
          </a:p>
        </p:txBody>
      </p:sp>
      <p:pic>
        <p:nvPicPr>
          <p:cNvPr id="7" name="Picture 6"/>
          <p:cNvPicPr>
            <a:picLocks noChangeAspect="1"/>
          </p:cNvPicPr>
          <p:nvPr/>
        </p:nvPicPr>
        <p:blipFill>
          <a:blip r:embed="rId2"/>
          <a:stretch>
            <a:fillRect/>
          </a:stretch>
        </p:blipFill>
        <p:spPr>
          <a:xfrm>
            <a:off x="652175" y="1963359"/>
            <a:ext cx="3760798" cy="2929015"/>
          </a:xfrm>
          <a:prstGeom prst="rect">
            <a:avLst/>
          </a:prstGeom>
        </p:spPr>
      </p:pic>
    </p:spTree>
    <p:extLst>
      <p:ext uri="{BB962C8B-B14F-4D97-AF65-F5344CB8AC3E}">
        <p14:creationId xmlns:p14="http://schemas.microsoft.com/office/powerpoint/2010/main" val="2862848563"/>
      </p:ext>
    </p:extLst>
  </p:cSld>
  <p:clrMapOvr>
    <a:masterClrMapping/>
  </p:clrMapOvr>
  <p:transition spd="slow">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8339" y="181532"/>
            <a:ext cx="10515600" cy="1325563"/>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b="1" dirty="0" smtClean="0"/>
              <a:t>Device Controller</a:t>
            </a:r>
            <a:endParaRPr lang="en-US" b="1" dirty="0"/>
          </a:p>
        </p:txBody>
      </p:sp>
      <p:sp>
        <p:nvSpPr>
          <p:cNvPr id="3" name="Content Placeholder 2"/>
          <p:cNvSpPr txBox="1">
            <a:spLocks/>
          </p:cNvSpPr>
          <p:nvPr/>
        </p:nvSpPr>
        <p:spPr>
          <a:xfrm>
            <a:off x="838199" y="1215553"/>
            <a:ext cx="10515600" cy="5397747"/>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smtClean="0"/>
              <a:t>A device controller is a part of a computer system that makes sense of the signals going to, and coming from the CPU. </a:t>
            </a:r>
          </a:p>
          <a:p>
            <a:pPr marL="342900" indent="-342900">
              <a:buFont typeface="Arial" panose="020B0604020202020204" pitchFamily="34" charset="0"/>
              <a:buChar char="•"/>
            </a:pPr>
            <a:r>
              <a:rPr lang="en-US" sz="2000" dirty="0" smtClean="0"/>
              <a:t>The Device Controller works like an interface between a device and a device driver.</a:t>
            </a:r>
          </a:p>
          <a:p>
            <a:pPr marL="342900" indent="-342900">
              <a:buFont typeface="Arial" panose="020B0604020202020204" pitchFamily="34" charset="0"/>
              <a:buChar char="•"/>
            </a:pPr>
            <a:r>
              <a:rPr lang="en-US" sz="2000" dirty="0" smtClean="0"/>
              <a:t>Device controller is a hardware whereas device driver is a software.</a:t>
            </a:r>
          </a:p>
          <a:p>
            <a:endParaRPr lang="en-US" dirty="0"/>
          </a:p>
        </p:txBody>
      </p:sp>
      <p:pic>
        <p:nvPicPr>
          <p:cNvPr id="4" name="Picture 3"/>
          <p:cNvPicPr>
            <a:picLocks noChangeAspect="1"/>
          </p:cNvPicPr>
          <p:nvPr/>
        </p:nvPicPr>
        <p:blipFill>
          <a:blip r:embed="rId2"/>
          <a:stretch>
            <a:fillRect/>
          </a:stretch>
        </p:blipFill>
        <p:spPr>
          <a:xfrm>
            <a:off x="2667000" y="3124200"/>
            <a:ext cx="6198278" cy="3000858"/>
          </a:xfrm>
          <a:prstGeom prst="rect">
            <a:avLst/>
          </a:prstGeom>
        </p:spPr>
      </p:pic>
    </p:spTree>
    <p:extLst>
      <p:ext uri="{BB962C8B-B14F-4D97-AF65-F5344CB8AC3E}">
        <p14:creationId xmlns:p14="http://schemas.microsoft.com/office/powerpoint/2010/main" val="15424519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4313" y="225287"/>
            <a:ext cx="4929809" cy="2800767"/>
          </a:xfrm>
          <a:prstGeom prst="rect">
            <a:avLst/>
          </a:prstGeom>
          <a:noFill/>
        </p:spPr>
        <p:txBody>
          <a:bodyPr wrap="square" rtlCol="0">
            <a:spAutoFit/>
          </a:bodyPr>
          <a:lstStyle/>
          <a:p>
            <a:r>
              <a:rPr lang="en-US" sz="8800" dirty="0" smtClean="0">
                <a:solidFill>
                  <a:schemeClr val="bg2"/>
                </a:solidFill>
              </a:rPr>
              <a:t>POWER STATES</a:t>
            </a:r>
            <a:endParaRPr lang="en-US" sz="8800" dirty="0">
              <a:solidFill>
                <a:schemeClr val="bg2"/>
              </a:solidFill>
            </a:endParaRPr>
          </a:p>
        </p:txBody>
      </p:sp>
      <p:sp>
        <p:nvSpPr>
          <p:cNvPr id="11" name="TextBox 10"/>
          <p:cNvSpPr txBox="1"/>
          <p:nvPr/>
        </p:nvSpPr>
        <p:spPr>
          <a:xfrm>
            <a:off x="6904382" y="1524000"/>
            <a:ext cx="4823792" cy="3539430"/>
          </a:xfrm>
          <a:prstGeom prst="rect">
            <a:avLst/>
          </a:prstGeom>
          <a:noFill/>
        </p:spPr>
        <p:txBody>
          <a:bodyPr wrap="square" rtlCol="0">
            <a:spAutoFit/>
          </a:bodyPr>
          <a:lstStyle/>
          <a:p>
            <a:pPr marL="285750" indent="-285750">
              <a:buFont typeface="Wingdings" panose="05000000000000000000" pitchFamily="2" charset="2"/>
              <a:buChar char="Ø"/>
            </a:pPr>
            <a:r>
              <a:rPr lang="en-US" sz="3200" dirty="0" smtClean="0"/>
              <a:t>6 States</a:t>
            </a:r>
          </a:p>
          <a:p>
            <a:r>
              <a:rPr lang="en-US" dirty="0"/>
              <a:t> </a:t>
            </a:r>
            <a:r>
              <a:rPr lang="en-US" dirty="0" smtClean="0"/>
              <a:t>	</a:t>
            </a:r>
            <a:r>
              <a:rPr lang="en-US" sz="3200" dirty="0" smtClean="0"/>
              <a:t>1.Working</a:t>
            </a:r>
          </a:p>
          <a:p>
            <a:r>
              <a:rPr lang="en-US" sz="3200" dirty="0"/>
              <a:t>	</a:t>
            </a:r>
            <a:r>
              <a:rPr lang="en-US" sz="3200" dirty="0" smtClean="0"/>
              <a:t>2.Modern stand-by</a:t>
            </a:r>
          </a:p>
          <a:p>
            <a:r>
              <a:rPr lang="en-US" sz="3200" dirty="0"/>
              <a:t>	3</a:t>
            </a:r>
            <a:r>
              <a:rPr lang="en-US" sz="3200" dirty="0" smtClean="0"/>
              <a:t>.Sleeping</a:t>
            </a:r>
          </a:p>
          <a:p>
            <a:r>
              <a:rPr lang="en-US" sz="3200" dirty="0" smtClean="0"/>
              <a:t>	4.Hibernate</a:t>
            </a:r>
          </a:p>
          <a:p>
            <a:r>
              <a:rPr lang="en-US" sz="3200" dirty="0"/>
              <a:t>	</a:t>
            </a:r>
            <a:r>
              <a:rPr lang="en-US" sz="3200" dirty="0" smtClean="0"/>
              <a:t>5.Soft-off</a:t>
            </a:r>
          </a:p>
          <a:p>
            <a:r>
              <a:rPr lang="en-US" sz="3200" dirty="0"/>
              <a:t>	</a:t>
            </a:r>
            <a:r>
              <a:rPr lang="en-US" sz="3200" dirty="0" smtClean="0"/>
              <a:t>6.Mechanical-off</a:t>
            </a:r>
            <a:endParaRPr lang="en-US" sz="3200" dirty="0"/>
          </a:p>
        </p:txBody>
      </p:sp>
    </p:spTree>
    <p:extLst>
      <p:ext uri="{BB962C8B-B14F-4D97-AF65-F5344CB8AC3E}">
        <p14:creationId xmlns:p14="http://schemas.microsoft.com/office/powerpoint/2010/main" val="8314502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74320" y="1717766"/>
            <a:ext cx="6972190" cy="2383972"/>
          </a:xfrm>
        </p:spPr>
        <p:txBody>
          <a:bodyPr>
            <a:noAutofit/>
          </a:bodyPr>
          <a:lstStyle/>
          <a:p>
            <a:r>
              <a:rPr lang="en-US" sz="9600" dirty="0" smtClean="0"/>
              <a:t>Process </a:t>
            </a:r>
            <a:br>
              <a:rPr lang="en-US" sz="9600" dirty="0" smtClean="0"/>
            </a:br>
            <a:r>
              <a:rPr lang="en-US" sz="9600" dirty="0" smtClean="0"/>
              <a:t>Management</a:t>
            </a:r>
            <a:endParaRPr lang="en-US" sz="9600" dirty="0"/>
          </a:p>
        </p:txBody>
      </p:sp>
    </p:spTree>
    <p:extLst>
      <p:ext uri="{BB962C8B-B14F-4D97-AF65-F5344CB8AC3E}">
        <p14:creationId xmlns:p14="http://schemas.microsoft.com/office/powerpoint/2010/main" val="24746236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398" y="584200"/>
            <a:ext cx="8376592" cy="863600"/>
          </a:xfrm>
        </p:spPr>
        <p:txBody>
          <a:bodyPr>
            <a:normAutofit fontScale="90000"/>
          </a:bodyPr>
          <a:lstStyle/>
          <a:p>
            <a:r>
              <a:rPr lang="pt-PT" dirty="0">
                <a:solidFill>
                  <a:srgbClr val="0070AD"/>
                </a:solidFill>
              </a:rPr>
              <a:t>PROCESS MANAGEMENT</a:t>
            </a:r>
            <a:r>
              <a:rPr lang="en-US" dirty="0">
                <a:solidFill>
                  <a:srgbClr val="0070AD"/>
                </a:solidFill>
              </a:rPr>
              <a:t/>
            </a:r>
            <a:br>
              <a:rPr lang="en-US" dirty="0">
                <a:solidFill>
                  <a:srgbClr val="0070AD"/>
                </a:solidFill>
              </a:rPr>
            </a:br>
            <a:endParaRPr lang="en-US" dirty="0"/>
          </a:p>
        </p:txBody>
      </p:sp>
      <p:sp>
        <p:nvSpPr>
          <p:cNvPr id="4" name="Text Placeholder 3"/>
          <p:cNvSpPr>
            <a:spLocks noGrp="1"/>
          </p:cNvSpPr>
          <p:nvPr>
            <p:ph type="body" sz="quarter" idx="4294967295"/>
          </p:nvPr>
        </p:nvSpPr>
        <p:spPr>
          <a:xfrm>
            <a:off x="5322780" y="1774371"/>
            <a:ext cx="7211372" cy="4343400"/>
          </a:xfrm>
        </p:spPr>
        <p:txBody>
          <a:bodyPr>
            <a:normAutofit fontScale="70000" lnSpcReduction="20000"/>
          </a:bodyPr>
          <a:lstStyle/>
          <a:p>
            <a:pPr marL="285750" indent="-285750" algn="just">
              <a:lnSpc>
                <a:spcPct val="150000"/>
              </a:lnSpc>
              <a:buClr>
                <a:srgbClr val="0070C0"/>
              </a:buClr>
              <a:buSzPct val="115000"/>
              <a:buFont typeface="Wingdings" panose="05000000000000000000" pitchFamily="2" charset="2"/>
              <a:buChar char="v"/>
            </a:pPr>
            <a:r>
              <a:rPr lang="en-US" sz="1800" dirty="0" smtClean="0">
                <a:solidFill>
                  <a:schemeClr val="tx1"/>
                </a:solidFill>
              </a:rPr>
              <a:t> </a:t>
            </a:r>
            <a:r>
              <a:rPr lang="en-US" sz="3400" b="1" dirty="0" smtClean="0">
                <a:solidFill>
                  <a:schemeClr val="tx1"/>
                </a:solidFill>
              </a:rPr>
              <a:t>PROCESSES</a:t>
            </a:r>
          </a:p>
          <a:p>
            <a:pPr lvl="2" algn="just">
              <a:lnSpc>
                <a:spcPct val="150000"/>
              </a:lnSpc>
              <a:buClr>
                <a:srgbClr val="0070C0"/>
              </a:buClr>
              <a:buFont typeface="Wingdings" panose="05000000000000000000" pitchFamily="2" charset="2"/>
              <a:buChar char="ü"/>
            </a:pPr>
            <a:r>
              <a:rPr lang="en-US" sz="2800" dirty="0" smtClean="0">
                <a:solidFill>
                  <a:schemeClr val="tx1"/>
                </a:solidFill>
              </a:rPr>
              <a:t> An application consists of one or more processes.</a:t>
            </a:r>
          </a:p>
          <a:p>
            <a:pPr lvl="2" algn="just">
              <a:lnSpc>
                <a:spcPct val="150000"/>
              </a:lnSpc>
              <a:buClr>
                <a:srgbClr val="0070C0"/>
              </a:buClr>
              <a:buFont typeface="Wingdings" panose="05000000000000000000" pitchFamily="2" charset="2"/>
              <a:buChar char="ü"/>
            </a:pPr>
            <a:r>
              <a:rPr lang="en-US" sz="2800" dirty="0" smtClean="0">
                <a:solidFill>
                  <a:schemeClr val="tx1"/>
                </a:solidFill>
              </a:rPr>
              <a:t> A </a:t>
            </a:r>
            <a:r>
              <a:rPr lang="en-US" sz="2800" i="1" dirty="0" smtClean="0">
                <a:solidFill>
                  <a:schemeClr val="tx1"/>
                </a:solidFill>
              </a:rPr>
              <a:t>process</a:t>
            </a:r>
            <a:r>
              <a:rPr lang="en-US" sz="2800" dirty="0" smtClean="0"/>
              <a:t> i</a:t>
            </a:r>
            <a:r>
              <a:rPr lang="en-US" sz="2800" dirty="0" smtClean="0">
                <a:solidFill>
                  <a:schemeClr val="tx1"/>
                </a:solidFill>
              </a:rPr>
              <a:t>n the simplest terms is an executing program.</a:t>
            </a:r>
            <a:endParaRPr lang="en-US" sz="2600" dirty="0" smtClean="0">
              <a:solidFill>
                <a:schemeClr val="tx1"/>
              </a:solidFill>
            </a:endParaRPr>
          </a:p>
          <a:p>
            <a:pPr marL="342900" indent="-342900" algn="just">
              <a:lnSpc>
                <a:spcPct val="150000"/>
              </a:lnSpc>
              <a:buClr>
                <a:srgbClr val="0070C0"/>
              </a:buClr>
              <a:buFont typeface="Wingdings" panose="05000000000000000000" pitchFamily="2" charset="2"/>
              <a:buChar char="v"/>
            </a:pPr>
            <a:r>
              <a:rPr lang="en-US" sz="2400" dirty="0" smtClean="0">
                <a:solidFill>
                  <a:schemeClr val="tx1"/>
                </a:solidFill>
              </a:rPr>
              <a:t> </a:t>
            </a:r>
            <a:r>
              <a:rPr lang="en-US" sz="3400" b="1" dirty="0" smtClean="0">
                <a:solidFill>
                  <a:schemeClr val="tx1"/>
                </a:solidFill>
              </a:rPr>
              <a:t>THREADS</a:t>
            </a:r>
          </a:p>
          <a:p>
            <a:pPr lvl="2" algn="just">
              <a:lnSpc>
                <a:spcPct val="150000"/>
              </a:lnSpc>
              <a:buClr>
                <a:srgbClr val="0070C0"/>
              </a:buClr>
              <a:buFont typeface="Wingdings" panose="05000000000000000000" pitchFamily="2" charset="2"/>
              <a:buChar char="ü"/>
            </a:pPr>
            <a:r>
              <a:rPr lang="en-US" sz="2800" dirty="0" smtClean="0">
                <a:solidFill>
                  <a:schemeClr val="tx1"/>
                </a:solidFill>
              </a:rPr>
              <a:t> A </a:t>
            </a:r>
            <a:r>
              <a:rPr lang="en-US" sz="2800" i="1" dirty="0" smtClean="0">
                <a:solidFill>
                  <a:schemeClr val="tx1"/>
                </a:solidFill>
              </a:rPr>
              <a:t>thread</a:t>
            </a:r>
            <a:r>
              <a:rPr lang="en-US" sz="2800" dirty="0" smtClean="0">
                <a:solidFill>
                  <a:schemeClr val="tx1"/>
                </a:solidFill>
              </a:rPr>
              <a:t> is the basic unit to which the operating</a:t>
            </a:r>
          </a:p>
          <a:p>
            <a:pPr lvl="2" algn="just">
              <a:lnSpc>
                <a:spcPct val="150000"/>
              </a:lnSpc>
              <a:buClr>
                <a:srgbClr val="0070C0"/>
              </a:buClr>
              <a:buFont typeface="Wingdings" panose="05000000000000000000" pitchFamily="2" charset="2"/>
              <a:buChar char="ü"/>
            </a:pPr>
            <a:r>
              <a:rPr lang="en-US" sz="2800" dirty="0" smtClean="0">
                <a:solidFill>
                  <a:schemeClr val="tx1"/>
                </a:solidFill>
              </a:rPr>
              <a:t>   system allocates processor time. </a:t>
            </a:r>
          </a:p>
          <a:p>
            <a:pPr lvl="2" algn="just">
              <a:lnSpc>
                <a:spcPct val="150000"/>
              </a:lnSpc>
              <a:buClr>
                <a:srgbClr val="0070C0"/>
              </a:buClr>
              <a:buFont typeface="Wingdings" panose="05000000000000000000" pitchFamily="2" charset="2"/>
              <a:buChar char="ü"/>
            </a:pPr>
            <a:r>
              <a:rPr lang="en-US" sz="2800" dirty="0" smtClean="0">
                <a:solidFill>
                  <a:schemeClr val="tx1"/>
                </a:solidFill>
              </a:rPr>
              <a:t> A thread can execute any part of the process code,</a:t>
            </a:r>
          </a:p>
          <a:p>
            <a:pPr lvl="2" algn="just">
              <a:lnSpc>
                <a:spcPct val="150000"/>
              </a:lnSpc>
              <a:buClr>
                <a:srgbClr val="0070C0"/>
              </a:buClr>
              <a:buFont typeface="Wingdings" panose="05000000000000000000" pitchFamily="2" charset="2"/>
              <a:buChar char="ü"/>
            </a:pPr>
            <a:r>
              <a:rPr lang="en-US" sz="2800" dirty="0" smtClean="0">
                <a:solidFill>
                  <a:schemeClr val="tx1"/>
                </a:solidFill>
              </a:rPr>
              <a:t>   including parts currently being executed by another thread</a:t>
            </a:r>
            <a:r>
              <a:rPr lang="en-US" sz="2600" dirty="0" smtClean="0">
                <a:solidFill>
                  <a:schemeClr val="tx1"/>
                </a:solidFill>
              </a:rPr>
              <a:t>.</a:t>
            </a:r>
            <a:endParaRPr lang="pt-PT" sz="1800" dirty="0" smtClean="0">
              <a:solidFill>
                <a:schemeClr val="tx1"/>
              </a:solidFill>
            </a:endParaRPr>
          </a:p>
          <a:p>
            <a:pPr marL="285750" indent="-285750">
              <a:buClr>
                <a:srgbClr val="0070C0"/>
              </a:buClr>
              <a:buFont typeface="Wingdings" panose="05000000000000000000" pitchFamily="2" charset="2"/>
              <a:buChar char="v"/>
            </a:pPr>
            <a:endParaRPr lang="en-US" sz="18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432"/>
            <a:ext cx="5177307" cy="2912235"/>
          </a:xfrm>
          <a:prstGeom prst="rect">
            <a:avLst/>
          </a:prstGeom>
        </p:spPr>
      </p:pic>
    </p:spTree>
    <p:extLst>
      <p:ext uri="{BB962C8B-B14F-4D97-AF65-F5344CB8AC3E}">
        <p14:creationId xmlns:p14="http://schemas.microsoft.com/office/powerpoint/2010/main" val="18028350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pt-PT" dirty="0"/>
              <a:t>PROCESS </a:t>
            </a:r>
            <a:r>
              <a:rPr lang="pt-PT" dirty="0" smtClean="0"/>
              <a:t>STATES</a:t>
            </a:r>
            <a:endParaRPr lang="en-US" dirty="0"/>
          </a:p>
        </p:txBody>
      </p:sp>
      <p:sp>
        <p:nvSpPr>
          <p:cNvPr id="4" name="Text Placeholder 3"/>
          <p:cNvSpPr>
            <a:spLocks noGrp="1"/>
          </p:cNvSpPr>
          <p:nvPr>
            <p:ph type="body" sz="quarter" idx="4294967295"/>
          </p:nvPr>
        </p:nvSpPr>
        <p:spPr>
          <a:xfrm>
            <a:off x="610382" y="1358363"/>
            <a:ext cx="9807575" cy="3375025"/>
          </a:xfrm>
        </p:spPr>
        <p:txBody>
          <a:bodyPr>
            <a:normAutofit/>
          </a:bodyPr>
          <a:lstStyle/>
          <a:p>
            <a:r>
              <a:rPr lang="en-US" sz="2800" dirty="0" smtClean="0">
                <a:solidFill>
                  <a:schemeClr val="tx1"/>
                </a:solidFill>
              </a:rPr>
              <a:t> </a:t>
            </a:r>
          </a:p>
          <a:p>
            <a:r>
              <a:rPr lang="en-US" sz="2800" dirty="0" smtClean="0">
                <a:solidFill>
                  <a:schemeClr val="tx1"/>
                </a:solidFill>
              </a:rPr>
              <a:t>Processes can be in any one of the following states: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362" y="2368593"/>
            <a:ext cx="8604325" cy="4238269"/>
          </a:xfrm>
          <a:prstGeom prst="rect">
            <a:avLst/>
          </a:prstGeom>
        </p:spPr>
      </p:pic>
    </p:spTree>
    <p:extLst>
      <p:ext uri="{BB962C8B-B14F-4D97-AF65-F5344CB8AC3E}">
        <p14:creationId xmlns:p14="http://schemas.microsoft.com/office/powerpoint/2010/main" val="7214049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95" y="161283"/>
            <a:ext cx="8376592" cy="494138"/>
          </a:xfrm>
        </p:spPr>
        <p:txBody>
          <a:bodyPr>
            <a:noAutofit/>
          </a:bodyPr>
          <a:lstStyle/>
          <a:p>
            <a:r>
              <a:rPr lang="pt-PT" dirty="0"/>
              <a:t>PROCESSING </a:t>
            </a:r>
            <a:r>
              <a:rPr lang="pt-PT" dirty="0" smtClean="0"/>
              <a:t>TYPES</a:t>
            </a:r>
            <a:endParaRPr lang="en-US" dirty="0"/>
          </a:p>
        </p:txBody>
      </p:sp>
      <p:sp>
        <p:nvSpPr>
          <p:cNvPr id="4" name="Text Placeholder 3"/>
          <p:cNvSpPr>
            <a:spLocks noGrp="1"/>
          </p:cNvSpPr>
          <p:nvPr>
            <p:ph type="body" sz="quarter" idx="4294967295"/>
          </p:nvPr>
        </p:nvSpPr>
        <p:spPr>
          <a:xfrm>
            <a:off x="305190" y="1263986"/>
            <a:ext cx="6696075" cy="3375025"/>
          </a:xfrm>
        </p:spPr>
        <p:txBody>
          <a:bodyPr>
            <a:normAutofit/>
          </a:bodyPr>
          <a:lstStyle/>
          <a:p>
            <a:pPr marL="457200" indent="-457200">
              <a:buFont typeface="+mj-lt"/>
              <a:buAutoNum type="arabicPeriod"/>
            </a:pPr>
            <a:r>
              <a:rPr lang="en-US" sz="3200" b="1" dirty="0" smtClean="0">
                <a:solidFill>
                  <a:schemeClr val="tx1"/>
                </a:solidFill>
              </a:rPr>
              <a:t> MULTIPROCESSING</a:t>
            </a:r>
            <a:endParaRPr lang="pt-PT" sz="3200" dirty="0" smtClean="0">
              <a:solidFill>
                <a:schemeClr val="tx1"/>
              </a:solidFill>
            </a:endParaRPr>
          </a:p>
          <a:p>
            <a:endParaRPr lang="en-US" sz="32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6664"/>
            <a:ext cx="7619047" cy="2857143"/>
          </a:xfrm>
          <a:prstGeom prst="rect">
            <a:avLst/>
          </a:prstGeom>
        </p:spPr>
      </p:pic>
      <p:pic>
        <p:nvPicPr>
          <p:cNvPr id="5" name="Picture 2" descr="C:\Users\DELL\Desktop\5.jpg"/>
          <p:cNvPicPr>
            <a:picLocks noChangeAspect="1" noChangeArrowheads="1"/>
          </p:cNvPicPr>
          <p:nvPr/>
        </p:nvPicPr>
        <p:blipFill rotWithShape="1">
          <a:blip r:embed="rId3" cstate="print"/>
          <a:srcRect l="11573" r="11198"/>
          <a:stretch/>
        </p:blipFill>
        <p:spPr bwMode="auto">
          <a:xfrm>
            <a:off x="6590108" y="981409"/>
            <a:ext cx="5328937" cy="3440466"/>
          </a:xfrm>
          <a:prstGeom prst="rect">
            <a:avLst/>
          </a:prstGeom>
          <a:noFill/>
        </p:spPr>
      </p:pic>
    </p:spTree>
    <p:extLst>
      <p:ext uri="{BB962C8B-B14F-4D97-AF65-F5344CB8AC3E}">
        <p14:creationId xmlns:p14="http://schemas.microsoft.com/office/powerpoint/2010/main" val="148068242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smtClean="0">
                <a:solidFill>
                  <a:schemeClr val="tx1"/>
                </a:solidFill>
              </a:rPr>
              <a:t>2</a:t>
            </a:r>
            <a:r>
              <a:rPr lang="en-US" sz="3200" dirty="0">
                <a:solidFill>
                  <a:schemeClr val="tx1"/>
                </a:solidFill>
              </a:rPr>
              <a:t>.  </a:t>
            </a:r>
            <a:r>
              <a:rPr lang="en-US" sz="3200" dirty="0" smtClean="0">
                <a:solidFill>
                  <a:schemeClr val="tx1"/>
                </a:solidFill>
              </a:rPr>
              <a:t>MULTITASKING</a:t>
            </a:r>
            <a:endParaRPr lang="en-US" sz="3200" dirty="0">
              <a:solidFill>
                <a:schemeClr val="tx1"/>
              </a:solidFill>
            </a:endParaRPr>
          </a:p>
        </p:txBody>
      </p:sp>
      <p:pic>
        <p:nvPicPr>
          <p:cNvPr id="7" name="Picture 3" descr="C:\Users\DELL\Desktop\6.jpg"/>
          <p:cNvPicPr>
            <a:picLocks noChangeAspect="1" noChangeArrowheads="1"/>
          </p:cNvPicPr>
          <p:nvPr/>
        </p:nvPicPr>
        <p:blipFill>
          <a:blip r:embed="rId2" cstate="print"/>
          <a:srcRect/>
          <a:stretch>
            <a:fillRect/>
          </a:stretch>
        </p:blipFill>
        <p:spPr bwMode="auto">
          <a:xfrm>
            <a:off x="4476465" y="679926"/>
            <a:ext cx="7519918" cy="4229954"/>
          </a:xfrm>
          <a:prstGeom prst="rect">
            <a:avLst/>
          </a:prstGeom>
          <a:no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39151"/>
            <a:ext cx="6984127" cy="3174603"/>
          </a:xfrm>
          <a:prstGeom prst="rect">
            <a:avLst/>
          </a:prstGeom>
        </p:spPr>
      </p:pic>
    </p:spTree>
    <p:extLst>
      <p:ext uri="{BB962C8B-B14F-4D97-AF65-F5344CB8AC3E}">
        <p14:creationId xmlns:p14="http://schemas.microsoft.com/office/powerpoint/2010/main" val="254388068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272246" y="694509"/>
            <a:ext cx="5475288" cy="635000"/>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endParaRPr lang="en-US" sz="3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157" y="1124277"/>
            <a:ext cx="4343400" cy="4516669"/>
          </a:xfrm>
          <a:prstGeom prst="rect">
            <a:avLst/>
          </a:prstGeom>
        </p:spPr>
      </p:pic>
      <p:sp>
        <p:nvSpPr>
          <p:cNvPr id="10" name="Title 3"/>
          <p:cNvSpPr>
            <a:spLocks noGrp="1"/>
          </p:cNvSpPr>
          <p:nvPr>
            <p:ph type="title"/>
          </p:nvPr>
        </p:nvSpPr>
        <p:spPr>
          <a:xfrm>
            <a:off x="515545" y="264741"/>
            <a:ext cx="10044635" cy="859536"/>
          </a:xfrm>
        </p:spPr>
        <p:txBody>
          <a:bodyPr>
            <a:normAutofit/>
          </a:bodyPr>
          <a:lstStyle/>
          <a:p>
            <a:r>
              <a:rPr lang="en-US" sz="4000" dirty="0">
                <a:solidFill>
                  <a:schemeClr val="tx1"/>
                </a:solidFill>
              </a:rPr>
              <a:t>3</a:t>
            </a:r>
            <a:r>
              <a:rPr lang="en-US" sz="4000" dirty="0" smtClean="0">
                <a:solidFill>
                  <a:schemeClr val="tx1"/>
                </a:solidFill>
              </a:rPr>
              <a:t>.  MULTITHREADING</a:t>
            </a:r>
            <a:endParaRPr lang="en-US" sz="40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90" y="1124277"/>
            <a:ext cx="6790250" cy="4787126"/>
          </a:xfrm>
          <a:prstGeom prst="rect">
            <a:avLst/>
          </a:prstGeom>
        </p:spPr>
      </p:pic>
    </p:spTree>
    <p:extLst>
      <p:ext uri="{BB962C8B-B14F-4D97-AF65-F5344CB8AC3E}">
        <p14:creationId xmlns:p14="http://schemas.microsoft.com/office/powerpoint/2010/main" val="26584437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528424" y="0"/>
            <a:ext cx="10044635" cy="859536"/>
          </a:xfrm>
        </p:spPr>
        <p:txBody>
          <a:bodyPr>
            <a:normAutofit fontScale="90000"/>
          </a:bodyPr>
          <a:lstStyle/>
          <a:p>
            <a:r>
              <a:rPr lang="en-US" dirty="0" smtClean="0">
                <a:solidFill>
                  <a:schemeClr val="tx1"/>
                </a:solidFill>
              </a:rPr>
              <a:t/>
            </a:r>
            <a:br>
              <a:rPr lang="en-US" dirty="0" smtClean="0">
                <a:solidFill>
                  <a:schemeClr val="tx1"/>
                </a:solidFill>
              </a:rPr>
            </a:br>
            <a:r>
              <a:rPr lang="en-US" dirty="0">
                <a:solidFill>
                  <a:schemeClr val="tx1"/>
                </a:solidFill>
              </a:rPr>
              <a:t/>
            </a:r>
            <a:br>
              <a:rPr lang="en-US" dirty="0">
                <a:solidFill>
                  <a:schemeClr val="tx1"/>
                </a:solidFill>
              </a:rPr>
            </a:br>
            <a:r>
              <a:rPr lang="en-US" dirty="0">
                <a:solidFill>
                  <a:schemeClr val="tx1"/>
                </a:solidFill>
              </a:rPr>
              <a:t>4</a:t>
            </a:r>
            <a:r>
              <a:rPr lang="en-US" dirty="0" smtClean="0">
                <a:solidFill>
                  <a:schemeClr val="tx1"/>
                </a:solidFill>
              </a:rPr>
              <a:t>.  HYPERTHREADING</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979" y="859536"/>
            <a:ext cx="9208004" cy="5697453"/>
          </a:xfrm>
          <a:prstGeom prst="rect">
            <a:avLst/>
          </a:prstGeom>
        </p:spPr>
      </p:pic>
    </p:spTree>
    <p:extLst>
      <p:ext uri="{BB962C8B-B14F-4D97-AF65-F5344CB8AC3E}">
        <p14:creationId xmlns:p14="http://schemas.microsoft.com/office/powerpoint/2010/main" val="86353508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8045" y="3200399"/>
            <a:ext cx="6858972" cy="3213463"/>
          </a:xfrm>
        </p:spPr>
        <p:txBody>
          <a:bodyPr>
            <a:noAutofit/>
          </a:bodyPr>
          <a:lstStyle/>
          <a:p>
            <a:r>
              <a:rPr lang="en-US" sz="9600" dirty="0" smtClean="0"/>
              <a:t>Memory</a:t>
            </a:r>
            <a:br>
              <a:rPr lang="en-US" sz="9600" dirty="0" smtClean="0"/>
            </a:br>
            <a:r>
              <a:rPr lang="en-US" sz="9600" dirty="0" smtClean="0"/>
              <a:t>Management</a:t>
            </a:r>
            <a:endParaRPr lang="en-US" sz="9600" dirty="0"/>
          </a:p>
        </p:txBody>
      </p:sp>
    </p:spTree>
    <p:extLst>
      <p:ext uri="{BB962C8B-B14F-4D97-AF65-F5344CB8AC3E}">
        <p14:creationId xmlns:p14="http://schemas.microsoft.com/office/powerpoint/2010/main" val="1839803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2" y="404192"/>
            <a:ext cx="8376592" cy="863600"/>
          </a:xfrm>
        </p:spPr>
        <p:txBody>
          <a:bodyPr>
            <a:noAutofit/>
          </a:bodyPr>
          <a:lstStyle/>
          <a:p>
            <a:r>
              <a:rPr lang="en-US" sz="4400" dirty="0">
                <a:latin typeface="Times New Roman" pitchFamily="18" charset="0"/>
                <a:cs typeface="Times New Roman" pitchFamily="18" charset="0"/>
              </a:rPr>
              <a:t>What is windows server OS?</a:t>
            </a:r>
          </a:p>
        </p:txBody>
      </p:sp>
      <p:sp>
        <p:nvSpPr>
          <p:cNvPr id="3" name="TextBox 2"/>
          <p:cNvSpPr txBox="1"/>
          <p:nvPr/>
        </p:nvSpPr>
        <p:spPr>
          <a:xfrm>
            <a:off x="4670973" y="1698487"/>
            <a:ext cx="7269236" cy="3293209"/>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solidFill>
                  <a:srgbClr val="000000"/>
                </a:solidFill>
                <a:cs typeface="Times New Roman" pitchFamily="18" charset="0"/>
              </a:rPr>
              <a:t>Microsoft Windows Server OS (operating system) is a series of enterprise-class server operating systems designed to share services with multiple users and provide extensive administrative control of data storage, applications and corporate networks.</a:t>
            </a:r>
          </a:p>
          <a:p>
            <a:pPr algn="just"/>
            <a:endParaRPr lang="en-US" sz="2000" dirty="0">
              <a:solidFill>
                <a:srgbClr val="000000"/>
              </a:solidFill>
              <a:cs typeface="Times New Roman" pitchFamily="18" charset="0"/>
            </a:endParaRPr>
          </a:p>
          <a:p>
            <a:pPr marL="342900" indent="-342900" algn="just">
              <a:buFont typeface="Wingdings" panose="05000000000000000000" pitchFamily="2" charset="2"/>
              <a:buChar char="v"/>
            </a:pPr>
            <a:r>
              <a:rPr lang="en-US" sz="2000" dirty="0" smtClean="0">
                <a:solidFill>
                  <a:srgbClr val="000000"/>
                </a:solidFill>
                <a:cs typeface="Times New Roman" pitchFamily="18" charset="0"/>
              </a:rPr>
              <a:t>Development </a:t>
            </a:r>
            <a:r>
              <a:rPr lang="en-US" sz="2000" dirty="0">
                <a:solidFill>
                  <a:srgbClr val="000000"/>
                </a:solidFill>
                <a:cs typeface="Times New Roman" pitchFamily="18" charset="0"/>
              </a:rPr>
              <a:t>for Windows Server started in the early 1980s </a:t>
            </a:r>
          </a:p>
          <a:p>
            <a:pPr marL="342900" indent="-342900" algn="just">
              <a:buFont typeface="Wingdings" panose="05000000000000000000" pitchFamily="2" charset="2"/>
              <a:buChar char="v"/>
            </a:pPr>
            <a:r>
              <a:rPr lang="en-US" sz="2000" dirty="0" smtClean="0">
                <a:solidFill>
                  <a:srgbClr val="000000"/>
                </a:solidFill>
                <a:cs typeface="Times New Roman" pitchFamily="18" charset="0"/>
              </a:rPr>
              <a:t>Microsoft </a:t>
            </a:r>
            <a:r>
              <a:rPr lang="en-US" sz="2000" dirty="0">
                <a:solidFill>
                  <a:srgbClr val="000000"/>
                </a:solidFill>
                <a:cs typeface="Times New Roman" pitchFamily="18" charset="0"/>
              </a:rPr>
              <a:t>engineer </a:t>
            </a:r>
            <a:r>
              <a:rPr lang="en-US" sz="2800" dirty="0">
                <a:solidFill>
                  <a:srgbClr val="000000"/>
                </a:solidFill>
                <a:cs typeface="Times New Roman" pitchFamily="18" charset="0"/>
              </a:rPr>
              <a:t>David Cutler </a:t>
            </a:r>
            <a:r>
              <a:rPr lang="en-US" sz="2000" dirty="0">
                <a:solidFill>
                  <a:srgbClr val="000000"/>
                </a:solidFill>
                <a:cs typeface="Times New Roman" pitchFamily="18" charset="0"/>
              </a:rPr>
              <a:t>developed the kernel of Windows NT with the intent to provide speed, security and reliability that large organizations require in a server operating system.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905" y="4991696"/>
            <a:ext cx="4802140" cy="1659999"/>
          </a:xfrm>
          <a:prstGeom prst="rect">
            <a:avLst/>
          </a:prstGeom>
        </p:spPr>
      </p:pic>
    </p:spTree>
    <p:extLst>
      <p:ext uri="{BB962C8B-B14F-4D97-AF65-F5344CB8AC3E}">
        <p14:creationId xmlns:p14="http://schemas.microsoft.com/office/powerpoint/2010/main" val="36221088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4294967295"/>
          </p:nvPr>
        </p:nvSpPr>
        <p:spPr>
          <a:xfrm>
            <a:off x="407988" y="1527165"/>
            <a:ext cx="10044635" cy="3375382"/>
          </a:xfrm>
        </p:spPr>
        <p:txBody>
          <a:bodyPr>
            <a:noAutofit/>
          </a:bodyPr>
          <a:lstStyle/>
          <a:p>
            <a:pPr marL="342900" lvl="0" indent="-342900" algn="just">
              <a:lnSpc>
                <a:spcPct val="100000"/>
              </a:lnSpc>
              <a:spcAft>
                <a:spcPts val="0"/>
              </a:spcAft>
              <a:buSzPct val="119000"/>
              <a:buFont typeface="Wingdings" panose="05000000000000000000" pitchFamily="2" charset="2"/>
              <a:buChar char="Ø"/>
            </a:pPr>
            <a:r>
              <a:rPr lang="en-IN" sz="2400" dirty="0">
                <a:solidFill>
                  <a:schemeClr val="bg1"/>
                </a:solidFill>
              </a:rPr>
              <a:t>The virtual address space for a process is the set of virtual memory addresses that it can use. </a:t>
            </a:r>
            <a:endParaRPr lang="en-IN" sz="2400" dirty="0" smtClean="0">
              <a:solidFill>
                <a:schemeClr val="bg1"/>
              </a:solidFill>
            </a:endParaRPr>
          </a:p>
          <a:p>
            <a:pPr marL="342900" lvl="0" indent="-342900" algn="just">
              <a:lnSpc>
                <a:spcPct val="100000"/>
              </a:lnSpc>
              <a:spcAft>
                <a:spcPts val="0"/>
              </a:spcAft>
              <a:buSzPct val="119000"/>
              <a:buFont typeface="Wingdings" panose="05000000000000000000" pitchFamily="2" charset="2"/>
              <a:buChar char="Ø"/>
            </a:pPr>
            <a:endParaRPr lang="en-IN" sz="2400" dirty="0" smtClean="0">
              <a:solidFill>
                <a:schemeClr val="bg1"/>
              </a:solidFill>
            </a:endParaRPr>
          </a:p>
          <a:p>
            <a:pPr marL="342900" lvl="0" indent="-342900" algn="just">
              <a:lnSpc>
                <a:spcPct val="100000"/>
              </a:lnSpc>
              <a:spcAft>
                <a:spcPts val="0"/>
              </a:spcAft>
              <a:buSzPct val="119000"/>
              <a:buFont typeface="Wingdings" panose="05000000000000000000" pitchFamily="2" charset="2"/>
              <a:buChar char="Ø"/>
            </a:pPr>
            <a:r>
              <a:rPr lang="en-IN" sz="2400" dirty="0" smtClean="0">
                <a:solidFill>
                  <a:schemeClr val="bg1"/>
                </a:solidFill>
              </a:rPr>
              <a:t>The </a:t>
            </a:r>
            <a:r>
              <a:rPr lang="en-IN" sz="2400" dirty="0">
                <a:solidFill>
                  <a:schemeClr val="bg1"/>
                </a:solidFill>
              </a:rPr>
              <a:t>address space for each process is private and cannot be accessed by other processes unless it is </a:t>
            </a:r>
            <a:r>
              <a:rPr lang="en-IN" sz="2400" dirty="0" smtClean="0">
                <a:solidFill>
                  <a:schemeClr val="bg1"/>
                </a:solidFill>
              </a:rPr>
              <a:t>shared.</a:t>
            </a:r>
          </a:p>
          <a:p>
            <a:pPr marL="342900" lvl="0" indent="-342900" algn="just">
              <a:lnSpc>
                <a:spcPct val="100000"/>
              </a:lnSpc>
              <a:spcAft>
                <a:spcPts val="0"/>
              </a:spcAft>
              <a:buSzPct val="119000"/>
              <a:buFont typeface="Wingdings" panose="05000000000000000000" pitchFamily="2" charset="2"/>
              <a:buChar char="Ø"/>
            </a:pPr>
            <a:endParaRPr lang="en-IN" sz="2400" dirty="0" smtClean="0">
              <a:solidFill>
                <a:schemeClr val="bg1"/>
              </a:solidFill>
            </a:endParaRPr>
          </a:p>
          <a:p>
            <a:pPr marL="342900" lvl="0" indent="-342900" algn="just">
              <a:lnSpc>
                <a:spcPct val="100000"/>
              </a:lnSpc>
              <a:spcAft>
                <a:spcPts val="0"/>
              </a:spcAft>
              <a:buSzPct val="119000"/>
              <a:buFont typeface="Wingdings" panose="05000000000000000000" pitchFamily="2" charset="2"/>
              <a:buChar char="Ø"/>
            </a:pPr>
            <a:r>
              <a:rPr lang="en-IN" sz="2400" dirty="0" smtClean="0">
                <a:solidFill>
                  <a:schemeClr val="bg1"/>
                </a:solidFill>
              </a:rPr>
              <a:t>It </a:t>
            </a:r>
            <a:r>
              <a:rPr lang="en-IN" sz="2400" dirty="0">
                <a:solidFill>
                  <a:schemeClr val="bg1"/>
                </a:solidFill>
              </a:rPr>
              <a:t>can be smaller or larger than the total physical memory available on the </a:t>
            </a:r>
            <a:r>
              <a:rPr lang="en-IN" sz="2400" dirty="0" smtClean="0">
                <a:solidFill>
                  <a:schemeClr val="bg1"/>
                </a:solidFill>
              </a:rPr>
              <a:t>computer.</a:t>
            </a:r>
          </a:p>
          <a:p>
            <a:pPr marL="342900" lvl="0" indent="-342900" algn="just">
              <a:lnSpc>
                <a:spcPct val="100000"/>
              </a:lnSpc>
              <a:spcAft>
                <a:spcPts val="0"/>
              </a:spcAft>
              <a:buSzPct val="119000"/>
              <a:buFont typeface="Wingdings" panose="05000000000000000000" pitchFamily="2" charset="2"/>
              <a:buChar char="Ø"/>
            </a:pPr>
            <a:endParaRPr lang="en-IN" sz="2400" dirty="0" smtClean="0">
              <a:solidFill>
                <a:schemeClr val="bg1"/>
              </a:solidFill>
            </a:endParaRPr>
          </a:p>
          <a:p>
            <a:pPr marL="342900" lvl="0" indent="-342900" algn="just">
              <a:lnSpc>
                <a:spcPct val="100000"/>
              </a:lnSpc>
              <a:spcAft>
                <a:spcPts val="0"/>
              </a:spcAft>
              <a:buSzPct val="119000"/>
              <a:buFont typeface="Wingdings" panose="05000000000000000000" pitchFamily="2" charset="2"/>
              <a:buChar char="Ø"/>
            </a:pPr>
            <a:r>
              <a:rPr lang="en-IN" sz="2400" dirty="0" smtClean="0">
                <a:solidFill>
                  <a:schemeClr val="bg1"/>
                </a:solidFill>
              </a:rPr>
              <a:t>Physical </a:t>
            </a:r>
            <a:r>
              <a:rPr lang="en-IN" sz="2400" dirty="0">
                <a:solidFill>
                  <a:schemeClr val="bg1"/>
                </a:solidFill>
              </a:rPr>
              <a:t>storage and the virtual address space of each process are organized into </a:t>
            </a:r>
            <a:r>
              <a:rPr lang="en-IN" sz="2400" i="1" dirty="0">
                <a:solidFill>
                  <a:schemeClr val="bg1"/>
                </a:solidFill>
              </a:rPr>
              <a:t>pages</a:t>
            </a:r>
            <a:r>
              <a:rPr lang="en-IN" sz="2400" dirty="0">
                <a:solidFill>
                  <a:schemeClr val="bg1"/>
                </a:solidFill>
              </a:rPr>
              <a:t>, units of memory, whose size depends on the host computer.</a:t>
            </a:r>
          </a:p>
          <a:p>
            <a:pPr lvl="0" algn="just">
              <a:lnSpc>
                <a:spcPct val="100000"/>
              </a:lnSpc>
              <a:spcAft>
                <a:spcPts val="0"/>
              </a:spcAft>
            </a:pPr>
            <a:endParaRPr lang="en-IN" sz="2400" dirty="0">
              <a:solidFill>
                <a:schemeClr val="bg1"/>
              </a:solidFill>
            </a:endParaRPr>
          </a:p>
          <a:p>
            <a:pPr algn="just">
              <a:lnSpc>
                <a:spcPct val="100000"/>
              </a:lnSpc>
            </a:pPr>
            <a:endParaRPr lang="pt-PT" sz="2400" dirty="0">
              <a:solidFill>
                <a:schemeClr val="bg1"/>
              </a:solidFill>
            </a:endParaRPr>
          </a:p>
        </p:txBody>
      </p:sp>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rmAutofit/>
          </a:bodyPr>
          <a:lstStyle/>
          <a:p>
            <a:r>
              <a:rPr lang="pt-PT" dirty="0"/>
              <a:t>Virtual Address Space and Physical storage</a:t>
            </a:r>
          </a:p>
        </p:txBody>
      </p:sp>
    </p:spTree>
    <p:extLst>
      <p:ext uri="{BB962C8B-B14F-4D97-AF65-F5344CB8AC3E}">
        <p14:creationId xmlns:p14="http://schemas.microsoft.com/office/powerpoint/2010/main" val="79394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4294967295"/>
          </p:nvPr>
        </p:nvSpPr>
        <p:spPr>
          <a:xfrm>
            <a:off x="407988" y="1094666"/>
            <a:ext cx="10577874" cy="5462887"/>
          </a:xfrm>
        </p:spPr>
        <p:txBody>
          <a:bodyPr/>
          <a:lstStyle/>
          <a:p>
            <a:pPr marL="457200" indent="-457200">
              <a:lnSpc>
                <a:spcPct val="100000"/>
              </a:lnSpc>
              <a:buFont typeface="Wingdings" panose="05000000000000000000" pitchFamily="2" charset="2"/>
              <a:buChar char="Ø"/>
            </a:pPr>
            <a:r>
              <a:rPr lang="en-IN" sz="2800" dirty="0" smtClean="0">
                <a:solidFill>
                  <a:schemeClr val="bg1"/>
                </a:solidFill>
              </a:rPr>
              <a:t>It </a:t>
            </a:r>
            <a:r>
              <a:rPr lang="en-IN" sz="2800" dirty="0">
                <a:solidFill>
                  <a:schemeClr val="bg1"/>
                </a:solidFill>
              </a:rPr>
              <a:t>is the set of pages in the virtual address space of the process that are currently resident in physical memory</a:t>
            </a:r>
            <a:r>
              <a:rPr lang="en-IN" sz="2800" dirty="0" smtClean="0">
                <a:solidFill>
                  <a:schemeClr val="bg1"/>
                </a:solidFill>
              </a:rPr>
              <a:t>.</a:t>
            </a:r>
            <a:r>
              <a:rPr lang="en-IN" sz="2800" dirty="0">
                <a:solidFill>
                  <a:schemeClr val="bg1"/>
                </a:solidFill>
              </a:rPr>
              <a:t> </a:t>
            </a:r>
            <a:endParaRPr lang="en-IN" sz="2800" dirty="0" smtClean="0">
              <a:solidFill>
                <a:schemeClr val="bg1"/>
              </a:solidFill>
            </a:endParaRPr>
          </a:p>
          <a:p>
            <a:pPr marL="457200" indent="-457200">
              <a:lnSpc>
                <a:spcPct val="100000"/>
              </a:lnSpc>
              <a:buFont typeface="Wingdings" panose="05000000000000000000" pitchFamily="2" charset="2"/>
              <a:buChar char="Ø"/>
            </a:pPr>
            <a:r>
              <a:rPr lang="en-IN" sz="2800" dirty="0" smtClean="0">
                <a:solidFill>
                  <a:schemeClr val="bg1"/>
                </a:solidFill>
              </a:rPr>
              <a:t>It </a:t>
            </a:r>
            <a:r>
              <a:rPr lang="en-IN" sz="2800" dirty="0">
                <a:solidFill>
                  <a:schemeClr val="bg1"/>
                </a:solidFill>
              </a:rPr>
              <a:t>contains only pageable memory </a:t>
            </a:r>
            <a:r>
              <a:rPr lang="en-IN" sz="2800" dirty="0" smtClean="0">
                <a:solidFill>
                  <a:schemeClr val="bg1"/>
                </a:solidFill>
              </a:rPr>
              <a:t>allocations</a:t>
            </a:r>
          </a:p>
          <a:p>
            <a:pPr marL="285750" indent="-285750">
              <a:lnSpc>
                <a:spcPct val="100000"/>
              </a:lnSpc>
            </a:pPr>
            <a:r>
              <a:rPr lang="en-IN" sz="3600" b="1" dirty="0" smtClean="0">
                <a:solidFill>
                  <a:schemeClr val="bg1"/>
                </a:solidFill>
              </a:rPr>
              <a:t>Page State</a:t>
            </a:r>
          </a:p>
          <a:p>
            <a:pPr marL="285750" indent="-285750">
              <a:lnSpc>
                <a:spcPct val="100000"/>
              </a:lnSpc>
            </a:pPr>
            <a:r>
              <a:rPr lang="en-IN" sz="2800" dirty="0" smtClean="0">
                <a:solidFill>
                  <a:schemeClr val="bg1"/>
                </a:solidFill>
              </a:rPr>
              <a:t>The pages of a process's can be in one of the following states :</a:t>
            </a:r>
          </a:p>
          <a:p>
            <a:pPr marL="457200" indent="-457200">
              <a:lnSpc>
                <a:spcPct val="100000"/>
              </a:lnSpc>
              <a:buClr>
                <a:schemeClr val="bg1"/>
              </a:buClr>
              <a:buFont typeface="Wingdings" panose="05000000000000000000" pitchFamily="2" charset="2"/>
              <a:buChar char="Ø"/>
            </a:pPr>
            <a:r>
              <a:rPr lang="en-US" sz="2800" dirty="0" smtClean="0">
                <a:solidFill>
                  <a:schemeClr val="bg1"/>
                </a:solidFill>
              </a:rPr>
              <a:t>Free</a:t>
            </a:r>
          </a:p>
          <a:p>
            <a:pPr marL="457200" indent="-457200">
              <a:lnSpc>
                <a:spcPct val="100000"/>
              </a:lnSpc>
              <a:buClr>
                <a:schemeClr val="bg1"/>
              </a:buClr>
              <a:buFont typeface="Wingdings" panose="05000000000000000000" pitchFamily="2" charset="2"/>
              <a:buChar char="Ø"/>
            </a:pPr>
            <a:r>
              <a:rPr lang="en-US" sz="2800" dirty="0" smtClean="0">
                <a:solidFill>
                  <a:schemeClr val="bg1"/>
                </a:solidFill>
              </a:rPr>
              <a:t>Reserved</a:t>
            </a:r>
          </a:p>
          <a:p>
            <a:pPr marL="457200" indent="-457200">
              <a:lnSpc>
                <a:spcPct val="100000"/>
              </a:lnSpc>
              <a:buClr>
                <a:schemeClr val="bg1"/>
              </a:buClr>
              <a:buFont typeface="Wingdings" panose="05000000000000000000" pitchFamily="2" charset="2"/>
              <a:buChar char="Ø"/>
            </a:pPr>
            <a:r>
              <a:rPr lang="en-US" sz="2800" dirty="0" smtClean="0">
                <a:solidFill>
                  <a:schemeClr val="bg1"/>
                </a:solidFill>
              </a:rPr>
              <a:t>Committed</a:t>
            </a:r>
            <a:endParaRPr lang="en-IN" sz="2800" dirty="0" smtClean="0">
              <a:solidFill>
                <a:schemeClr val="bg1"/>
              </a:solidFill>
            </a:endParaRPr>
          </a:p>
          <a:p>
            <a:pPr marL="285750" indent="-285750">
              <a:lnSpc>
                <a:spcPct val="100000"/>
              </a:lnSpc>
            </a:pPr>
            <a:endParaRPr lang="en-US" sz="3600" dirty="0" smtClean="0">
              <a:solidFill>
                <a:schemeClr val="bg1"/>
              </a:solidFill>
            </a:endParaRPr>
          </a:p>
          <a:p>
            <a:pPr marL="285750" indent="-285750">
              <a:lnSpc>
                <a:spcPct val="100000"/>
              </a:lnSpc>
              <a:buFont typeface="Arial" panose="020B0604020202020204" pitchFamily="34" charset="0"/>
              <a:buChar char="•"/>
            </a:pPr>
            <a:endParaRPr lang="en-IN" sz="2800" dirty="0">
              <a:solidFill>
                <a:schemeClr val="bg1"/>
              </a:solidFill>
            </a:endParaRPr>
          </a:p>
        </p:txBody>
      </p:sp>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rmAutofit/>
          </a:bodyPr>
          <a:lstStyle/>
          <a:p>
            <a:r>
              <a:rPr lang="pt-PT" sz="3600" dirty="0"/>
              <a:t>Working </a:t>
            </a:r>
            <a:r>
              <a:rPr lang="pt-PT" sz="3600" dirty="0" smtClean="0"/>
              <a:t>Set</a:t>
            </a:r>
            <a:endParaRPr lang="pt-PT" sz="3600" dirty="0"/>
          </a:p>
        </p:txBody>
      </p:sp>
    </p:spTree>
    <p:extLst>
      <p:ext uri="{BB962C8B-B14F-4D97-AF65-F5344CB8AC3E}">
        <p14:creationId xmlns:p14="http://schemas.microsoft.com/office/powerpoint/2010/main" val="78143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4294967295"/>
          </p:nvPr>
        </p:nvSpPr>
        <p:spPr>
          <a:xfrm>
            <a:off x="407988" y="1069964"/>
            <a:ext cx="10460309" cy="5095703"/>
          </a:xfrm>
        </p:spPr>
        <p:txBody>
          <a:bodyPr/>
          <a:lstStyle/>
          <a:p>
            <a:pPr marL="457200" indent="-457200" algn="just">
              <a:lnSpc>
                <a:spcPct val="100000"/>
              </a:lnSpc>
              <a:buFont typeface="Wingdings" panose="05000000000000000000" pitchFamily="2" charset="2"/>
              <a:buChar char="Ø"/>
            </a:pPr>
            <a:r>
              <a:rPr lang="en-IN" sz="2800" dirty="0" smtClean="0">
                <a:solidFill>
                  <a:schemeClr val="bg1"/>
                </a:solidFill>
              </a:rPr>
              <a:t>It </a:t>
            </a:r>
            <a:r>
              <a:rPr lang="en-IN" sz="2800" dirty="0">
                <a:solidFill>
                  <a:schemeClr val="bg1"/>
                </a:solidFill>
              </a:rPr>
              <a:t>enables the system to mark one or more pages of memory as </a:t>
            </a:r>
            <a:r>
              <a:rPr lang="en-IN" sz="2800" dirty="0" smtClean="0">
                <a:solidFill>
                  <a:schemeClr val="bg1"/>
                </a:solidFill>
              </a:rPr>
              <a:t>non-executable.</a:t>
            </a:r>
          </a:p>
          <a:p>
            <a:pPr marL="457200" indent="-457200" algn="just">
              <a:lnSpc>
                <a:spcPct val="100000"/>
              </a:lnSpc>
              <a:buFont typeface="Wingdings" panose="05000000000000000000" pitchFamily="2" charset="2"/>
              <a:buChar char="Ø"/>
            </a:pPr>
            <a:r>
              <a:rPr lang="en-IN" sz="2800" dirty="0" smtClean="0">
                <a:solidFill>
                  <a:schemeClr val="bg1"/>
                </a:solidFill>
              </a:rPr>
              <a:t>It </a:t>
            </a:r>
            <a:r>
              <a:rPr lang="en-IN" sz="2800" dirty="0">
                <a:solidFill>
                  <a:schemeClr val="bg1"/>
                </a:solidFill>
              </a:rPr>
              <a:t>prevents code from being run from data pages such as the default heap, stacks, and memory </a:t>
            </a:r>
            <a:r>
              <a:rPr lang="en-IN" sz="2800" dirty="0" smtClean="0">
                <a:solidFill>
                  <a:schemeClr val="bg1"/>
                </a:solidFill>
              </a:rPr>
              <a:t>pools.</a:t>
            </a:r>
            <a:endParaRPr lang="en-US" sz="2800" b="1" dirty="0" smtClean="0">
              <a:solidFill>
                <a:schemeClr val="bg1"/>
              </a:solidFill>
            </a:endParaRPr>
          </a:p>
          <a:p>
            <a:pPr algn="just">
              <a:lnSpc>
                <a:spcPct val="100000"/>
              </a:lnSpc>
            </a:pPr>
            <a:r>
              <a:rPr lang="en-US" sz="3600" b="1" dirty="0" smtClean="0">
                <a:solidFill>
                  <a:schemeClr val="bg1"/>
                </a:solidFill>
              </a:rPr>
              <a:t>Memory Protection</a:t>
            </a:r>
          </a:p>
          <a:p>
            <a:pPr marL="457200" indent="-457200" algn="just">
              <a:lnSpc>
                <a:spcPct val="100000"/>
              </a:lnSpc>
              <a:buFont typeface="Wingdings" panose="05000000000000000000" pitchFamily="2" charset="2"/>
              <a:buChar char="Ø"/>
            </a:pPr>
            <a:r>
              <a:rPr lang="en-IN" sz="2800" dirty="0" smtClean="0">
                <a:solidFill>
                  <a:schemeClr val="bg1"/>
                </a:solidFill>
              </a:rPr>
              <a:t>Memory that belongs to a process is implicitly protected by its private virtual address space.</a:t>
            </a:r>
          </a:p>
          <a:p>
            <a:pPr marL="457200" indent="-457200" algn="just">
              <a:lnSpc>
                <a:spcPct val="100000"/>
              </a:lnSpc>
              <a:buFont typeface="Wingdings" panose="05000000000000000000" pitchFamily="2" charset="2"/>
              <a:buChar char="Ø"/>
            </a:pPr>
            <a:r>
              <a:rPr lang="en-IN" sz="2800" dirty="0" smtClean="0">
                <a:solidFill>
                  <a:schemeClr val="bg1"/>
                </a:solidFill>
              </a:rPr>
              <a:t> Copy-on-Write Protection.</a:t>
            </a:r>
            <a:r>
              <a:rPr lang="en-IN" sz="2800" b="1" dirty="0" smtClean="0">
                <a:solidFill>
                  <a:schemeClr val="bg1"/>
                </a:solidFill>
              </a:rPr>
              <a:t> </a:t>
            </a:r>
            <a:endParaRPr lang="en-IN" sz="2800" dirty="0">
              <a:solidFill>
                <a:schemeClr val="bg1"/>
              </a:solidFill>
            </a:endParaRPr>
          </a:p>
        </p:txBody>
      </p:sp>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Autofit/>
          </a:bodyPr>
          <a:lstStyle/>
          <a:p>
            <a:r>
              <a:rPr lang="en-IN" sz="3600" dirty="0" smtClean="0"/>
              <a:t/>
            </a:r>
            <a:br>
              <a:rPr lang="en-IN" sz="3600" dirty="0" smtClean="0"/>
            </a:br>
            <a:r>
              <a:rPr lang="en-IN" sz="3600" dirty="0" smtClean="0"/>
              <a:t>Data </a:t>
            </a:r>
            <a:r>
              <a:rPr lang="en-IN" sz="3600" dirty="0"/>
              <a:t>Execution Prevention</a:t>
            </a:r>
          </a:p>
        </p:txBody>
      </p:sp>
    </p:spTree>
    <p:extLst>
      <p:ext uri="{BB962C8B-B14F-4D97-AF65-F5344CB8AC3E}">
        <p14:creationId xmlns:p14="http://schemas.microsoft.com/office/powerpoint/2010/main" val="391673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88E92195-287E-49C2-8D58-ECF8795ACA65}"/>
              </a:ext>
            </a:extLst>
          </p:cNvPr>
          <p:cNvSpPr>
            <a:spLocks noGrp="1"/>
          </p:cNvSpPr>
          <p:nvPr>
            <p:ph type="body" sz="quarter" idx="4294967295"/>
          </p:nvPr>
        </p:nvSpPr>
        <p:spPr>
          <a:xfrm>
            <a:off x="212045" y="1056902"/>
            <a:ext cx="10656252" cy="3375382"/>
          </a:xfrm>
        </p:spPr>
        <p:txBody>
          <a:bodyPr>
            <a:normAutofit fontScale="85000" lnSpcReduction="20000"/>
          </a:bodyPr>
          <a:lstStyle/>
          <a:p>
            <a:pPr marL="457200" indent="-457200" algn="just">
              <a:lnSpc>
                <a:spcPct val="100000"/>
              </a:lnSpc>
              <a:buFont typeface="Wingdings" panose="05000000000000000000" pitchFamily="2" charset="2"/>
              <a:buChar char="Ø"/>
            </a:pPr>
            <a:r>
              <a:rPr lang="en-IN" sz="2800" dirty="0">
                <a:solidFill>
                  <a:schemeClr val="bg1"/>
                </a:solidFill>
              </a:rPr>
              <a:t>Paging is a memory management scheme that eliminates the need for contiguous allocation of physical </a:t>
            </a:r>
            <a:r>
              <a:rPr lang="en-IN" sz="2800" dirty="0" smtClean="0">
                <a:solidFill>
                  <a:schemeClr val="bg1"/>
                </a:solidFill>
              </a:rPr>
              <a:t>memory.</a:t>
            </a:r>
            <a:endParaRPr lang="en-IN" sz="2800" dirty="0">
              <a:solidFill>
                <a:schemeClr val="bg1"/>
              </a:solidFill>
            </a:endParaRPr>
          </a:p>
          <a:p>
            <a:pPr marL="457200" indent="-457200" algn="just">
              <a:lnSpc>
                <a:spcPct val="100000"/>
              </a:lnSpc>
              <a:buFont typeface="Wingdings" panose="05000000000000000000" pitchFamily="2" charset="2"/>
              <a:buChar char="Ø"/>
            </a:pPr>
            <a:r>
              <a:rPr lang="en-IN" sz="2800" dirty="0">
                <a:solidFill>
                  <a:schemeClr val="bg1"/>
                </a:solidFill>
              </a:rPr>
              <a:t>The </a:t>
            </a:r>
            <a:r>
              <a:rPr lang="en-IN" sz="2800" dirty="0" smtClean="0">
                <a:solidFill>
                  <a:schemeClr val="bg1"/>
                </a:solidFill>
              </a:rPr>
              <a:t>paging </a:t>
            </a:r>
            <a:r>
              <a:rPr lang="en-IN" sz="2800" dirty="0">
                <a:solidFill>
                  <a:schemeClr val="bg1"/>
                </a:solidFill>
              </a:rPr>
              <a:t>is done by </a:t>
            </a:r>
            <a:r>
              <a:rPr lang="en-IN" sz="2800" dirty="0" smtClean="0">
                <a:solidFill>
                  <a:schemeClr val="bg1"/>
                </a:solidFill>
              </a:rPr>
              <a:t>the management unit (MMU).</a:t>
            </a:r>
            <a:endParaRPr lang="en-IN" sz="2800" dirty="0">
              <a:solidFill>
                <a:schemeClr val="bg1"/>
              </a:solidFill>
            </a:endParaRPr>
          </a:p>
          <a:p>
            <a:pPr marL="457200" indent="-457200" algn="just">
              <a:lnSpc>
                <a:spcPct val="100000"/>
              </a:lnSpc>
              <a:buFont typeface="Wingdings" panose="05000000000000000000" pitchFamily="2" charset="2"/>
              <a:buChar char="Ø"/>
            </a:pPr>
            <a:r>
              <a:rPr lang="en-IN" sz="2800" dirty="0" smtClean="0">
                <a:solidFill>
                  <a:schemeClr val="bg1"/>
                </a:solidFill>
              </a:rPr>
              <a:t>The </a:t>
            </a:r>
            <a:r>
              <a:rPr lang="en-IN" sz="2800" dirty="0">
                <a:solidFill>
                  <a:schemeClr val="bg1"/>
                </a:solidFill>
              </a:rPr>
              <a:t>Physical Address Space is conceptually divided into a number of fixed-size </a:t>
            </a:r>
            <a:r>
              <a:rPr lang="en-IN" sz="2800" dirty="0" smtClean="0">
                <a:solidFill>
                  <a:schemeClr val="bg1"/>
                </a:solidFill>
              </a:rPr>
              <a:t>blocks </a:t>
            </a:r>
            <a:r>
              <a:rPr lang="en-IN" sz="2800" dirty="0">
                <a:solidFill>
                  <a:schemeClr val="bg1"/>
                </a:solidFill>
              </a:rPr>
              <a:t>called </a:t>
            </a:r>
            <a:r>
              <a:rPr lang="en-IN" sz="2800" b="1" dirty="0">
                <a:solidFill>
                  <a:schemeClr val="bg1"/>
                </a:solidFill>
              </a:rPr>
              <a:t>frames</a:t>
            </a:r>
            <a:r>
              <a:rPr lang="en-IN" sz="2800" dirty="0">
                <a:solidFill>
                  <a:schemeClr val="bg1"/>
                </a:solidFill>
              </a:rPr>
              <a:t>.</a:t>
            </a:r>
          </a:p>
          <a:p>
            <a:pPr marL="457200" indent="-457200" algn="just" fontAlgn="base">
              <a:lnSpc>
                <a:spcPct val="100000"/>
              </a:lnSpc>
              <a:buFont typeface="Wingdings" panose="05000000000000000000" pitchFamily="2" charset="2"/>
              <a:buChar char="Ø"/>
            </a:pPr>
            <a:r>
              <a:rPr lang="en-IN" sz="2800" dirty="0">
                <a:solidFill>
                  <a:schemeClr val="bg1"/>
                </a:solidFill>
              </a:rPr>
              <a:t>The Logical address Space is also </a:t>
            </a:r>
            <a:r>
              <a:rPr lang="en-IN" sz="2800" dirty="0" smtClean="0">
                <a:solidFill>
                  <a:schemeClr val="bg1"/>
                </a:solidFill>
              </a:rPr>
              <a:t>splited </a:t>
            </a:r>
            <a:r>
              <a:rPr lang="en-IN" sz="2800" dirty="0">
                <a:solidFill>
                  <a:schemeClr val="bg1"/>
                </a:solidFill>
              </a:rPr>
              <a:t>into fixed-size blocks, called </a:t>
            </a:r>
            <a:r>
              <a:rPr lang="en-IN" sz="2800" b="1" dirty="0">
                <a:solidFill>
                  <a:schemeClr val="bg1"/>
                </a:solidFill>
              </a:rPr>
              <a:t>pages</a:t>
            </a:r>
            <a:r>
              <a:rPr lang="en-IN" sz="2800" dirty="0" smtClean="0">
                <a:solidFill>
                  <a:schemeClr val="bg1"/>
                </a:solidFill>
              </a:rPr>
              <a:t>.</a:t>
            </a:r>
          </a:p>
          <a:p>
            <a:pPr marL="457200" indent="-457200" algn="just" fontAlgn="base">
              <a:lnSpc>
                <a:spcPct val="100000"/>
              </a:lnSpc>
              <a:buFont typeface="Wingdings" panose="05000000000000000000" pitchFamily="2" charset="2"/>
              <a:buChar char="Ø"/>
            </a:pPr>
            <a:endParaRPr lang="en-IN" sz="2800" dirty="0">
              <a:solidFill>
                <a:schemeClr val="bg1"/>
              </a:solidFill>
            </a:endParaRPr>
          </a:p>
          <a:p>
            <a:pPr marL="457200" indent="-457200" algn="just" fontAlgn="base">
              <a:lnSpc>
                <a:spcPct val="100000"/>
              </a:lnSpc>
              <a:buFont typeface="Wingdings" panose="05000000000000000000" pitchFamily="2" charset="2"/>
              <a:buChar char="Ø"/>
            </a:pPr>
            <a:r>
              <a:rPr lang="en-IN" sz="3500" dirty="0">
                <a:solidFill>
                  <a:schemeClr val="bg1"/>
                </a:solidFill>
              </a:rPr>
              <a:t>Page Size = Frame </a:t>
            </a:r>
            <a:r>
              <a:rPr lang="en-IN" sz="3500" dirty="0" smtClean="0">
                <a:solidFill>
                  <a:schemeClr val="bg1"/>
                </a:solidFill>
              </a:rPr>
              <a:t>Size</a:t>
            </a:r>
          </a:p>
          <a:p>
            <a:pPr algn="just">
              <a:lnSpc>
                <a:spcPct val="100000"/>
              </a:lnSpc>
            </a:pPr>
            <a:r>
              <a:rPr lang="en-IN" dirty="0" smtClean="0">
                <a:solidFill>
                  <a:schemeClr val="bg1"/>
                </a:solidFill>
                <a:hlinkClick r:id="rId2"/>
              </a:rPr>
              <a:t/>
            </a:r>
            <a:br>
              <a:rPr lang="en-IN" dirty="0" smtClean="0">
                <a:solidFill>
                  <a:schemeClr val="bg1"/>
                </a:solidFill>
                <a:hlinkClick r:id="rId2"/>
              </a:rPr>
            </a:br>
            <a:endParaRPr lang="en-IN" sz="1600" dirty="0">
              <a:solidFill>
                <a:schemeClr val="bg1"/>
              </a:solidFill>
            </a:endParaRPr>
          </a:p>
        </p:txBody>
      </p:sp>
      <p:sp>
        <p:nvSpPr>
          <p:cNvPr id="6" name="Title 5">
            <a:extLst>
              <a:ext uri="{FF2B5EF4-FFF2-40B4-BE49-F238E27FC236}">
                <a16:creationId xmlns="" xmlns:a16="http://schemas.microsoft.com/office/drawing/2014/main" id="{433B3844-BE80-4658-927A-13E1D488C581}"/>
              </a:ext>
            </a:extLst>
          </p:cNvPr>
          <p:cNvSpPr>
            <a:spLocks noGrp="1"/>
          </p:cNvSpPr>
          <p:nvPr>
            <p:ph type="title"/>
          </p:nvPr>
        </p:nvSpPr>
        <p:spPr/>
        <p:txBody>
          <a:bodyPr>
            <a:noAutofit/>
          </a:bodyPr>
          <a:lstStyle/>
          <a:p>
            <a:r>
              <a:rPr lang="en-IN" sz="3600" dirty="0" smtClean="0"/>
              <a:t/>
            </a:r>
            <a:br>
              <a:rPr lang="en-IN" sz="3600" dirty="0" smtClean="0"/>
            </a:br>
            <a:r>
              <a:rPr lang="en-IN" sz="3600" dirty="0" smtClean="0"/>
              <a:t>Paging</a:t>
            </a:r>
            <a:endParaRPr lang="en-IN" sz="3600" dirty="0"/>
          </a:p>
        </p:txBody>
      </p:sp>
    </p:spTree>
    <p:extLst>
      <p:ext uri="{BB962C8B-B14F-4D97-AF65-F5344CB8AC3E}">
        <p14:creationId xmlns:p14="http://schemas.microsoft.com/office/powerpoint/2010/main" val="202446627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433B3844-BE80-4658-927A-13E1D488C581}"/>
              </a:ext>
            </a:extLst>
          </p:cNvPr>
          <p:cNvSpPr>
            <a:spLocks noGrp="1"/>
          </p:cNvSpPr>
          <p:nvPr>
            <p:ph type="title"/>
          </p:nvPr>
        </p:nvSpPr>
        <p:spPr>
          <a:xfrm>
            <a:off x="533400" y="429192"/>
            <a:ext cx="8376592" cy="494138"/>
          </a:xfrm>
        </p:spPr>
        <p:txBody>
          <a:bodyPr>
            <a:noAutofit/>
          </a:bodyPr>
          <a:lstStyle/>
          <a:p>
            <a:r>
              <a:rPr lang="en-IN" sz="4400" dirty="0"/>
              <a:t>Paging Example</a:t>
            </a:r>
          </a:p>
        </p:txBody>
      </p:sp>
      <p:pic>
        <p:nvPicPr>
          <p:cNvPr id="4" name="Picture 3">
            <a:extLst>
              <a:ext uri="{FF2B5EF4-FFF2-40B4-BE49-F238E27FC236}">
                <a16:creationId xmlns="" xmlns:a16="http://schemas.microsoft.com/office/drawing/2014/main" id="{9B051EB5-2ACE-4523-AE64-BAB631B3CF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434" y="1261082"/>
            <a:ext cx="10287000" cy="5124478"/>
          </a:xfrm>
          <a:prstGeom prst="rect">
            <a:avLst/>
          </a:prstGeom>
        </p:spPr>
      </p:pic>
      <p:sp>
        <p:nvSpPr>
          <p:cNvPr id="5" name="TextBox 4"/>
          <p:cNvSpPr txBox="1"/>
          <p:nvPr/>
        </p:nvSpPr>
        <p:spPr>
          <a:xfrm>
            <a:off x="4480560" y="214596"/>
            <a:ext cx="6831874" cy="923330"/>
          </a:xfrm>
          <a:prstGeom prst="rect">
            <a:avLst/>
          </a:prstGeom>
          <a:noFill/>
        </p:spPr>
        <p:txBody>
          <a:bodyPr wrap="square" rtlCol="0">
            <a:spAutoFit/>
          </a:bodyPr>
          <a:lstStyle/>
          <a:p>
            <a:pPr fontAlgn="base"/>
            <a:r>
              <a:rPr lang="en-IN" dirty="0" smtClean="0"/>
              <a:t> Physical Address = 12 bits, then Physical Address Space = 4 K words</a:t>
            </a:r>
          </a:p>
          <a:p>
            <a:pPr fontAlgn="base"/>
            <a:r>
              <a:rPr lang="en-IN" dirty="0" smtClean="0"/>
              <a:t> Logical Address = 13 bits, then Logical Address Space = 8 K words</a:t>
            </a:r>
          </a:p>
          <a:p>
            <a:pPr fontAlgn="base"/>
            <a:r>
              <a:rPr lang="en-IN" dirty="0" smtClean="0"/>
              <a:t> Page size = frame size = 1 K words (assumption)</a:t>
            </a:r>
            <a:endParaRPr lang="en-IN" dirty="0"/>
          </a:p>
        </p:txBody>
      </p:sp>
    </p:spTree>
    <p:extLst>
      <p:ext uri="{BB962C8B-B14F-4D97-AF65-F5344CB8AC3E}">
        <p14:creationId xmlns:p14="http://schemas.microsoft.com/office/powerpoint/2010/main" val="218636397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433B3844-BE80-4658-927A-13E1D488C581}"/>
              </a:ext>
            </a:extLst>
          </p:cNvPr>
          <p:cNvSpPr>
            <a:spLocks noGrp="1"/>
          </p:cNvSpPr>
          <p:nvPr>
            <p:ph type="title"/>
          </p:nvPr>
        </p:nvSpPr>
        <p:spPr>
          <a:xfrm>
            <a:off x="257684" y="2823670"/>
            <a:ext cx="8376592" cy="494138"/>
          </a:xfrm>
        </p:spPr>
        <p:txBody>
          <a:bodyPr>
            <a:noAutofit/>
          </a:bodyPr>
          <a:lstStyle/>
          <a:p>
            <a:r>
              <a:rPr lang="en-IN" sz="4400" dirty="0" smtClean="0"/>
              <a:t>Types of Paging</a:t>
            </a:r>
            <a:endParaRPr lang="en-IN" sz="4400" dirty="0"/>
          </a:p>
        </p:txBody>
      </p:sp>
      <p:graphicFrame>
        <p:nvGraphicFramePr>
          <p:cNvPr id="4" name="Diagram 3"/>
          <p:cNvGraphicFramePr/>
          <p:nvPr>
            <p:extLst>
              <p:ext uri="{D42A27DB-BD31-4B8C-83A1-F6EECF244321}">
                <p14:modId xmlns:p14="http://schemas.microsoft.com/office/powerpoint/2010/main" val="3203845770"/>
              </p:ext>
            </p:extLst>
          </p:nvPr>
        </p:nvGraphicFramePr>
        <p:xfrm>
          <a:off x="4064000" y="57202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251263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Autofit/>
          </a:bodyPr>
          <a:lstStyle/>
          <a:p>
            <a:r>
              <a:rPr lang="en-IN" sz="4400" dirty="0" smtClean="0"/>
              <a:t>Thrashing</a:t>
            </a:r>
            <a:endParaRPr lang="en-IN" sz="4400" dirty="0"/>
          </a:p>
        </p:txBody>
      </p:sp>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4294967295"/>
          </p:nvPr>
        </p:nvSpPr>
        <p:spPr>
          <a:xfrm>
            <a:off x="758508" y="1700212"/>
            <a:ext cx="11250612" cy="5157788"/>
          </a:xfrm>
        </p:spPr>
        <p:txBody>
          <a:bodyPr/>
          <a:lstStyle/>
          <a:p>
            <a:pPr marL="457200" indent="-457200">
              <a:lnSpc>
                <a:spcPct val="100000"/>
              </a:lnSpc>
              <a:buClr>
                <a:schemeClr val="accent1">
                  <a:lumMod val="75000"/>
                </a:schemeClr>
              </a:buClr>
              <a:buFont typeface="Wingdings" panose="05000000000000000000" pitchFamily="2" charset="2"/>
              <a:buChar char="Ø"/>
            </a:pPr>
            <a:r>
              <a:rPr lang="en-IN" sz="2800" dirty="0" smtClean="0"/>
              <a:t>The </a:t>
            </a:r>
            <a:r>
              <a:rPr lang="en-IN" sz="2800" dirty="0"/>
              <a:t>processor spends most of its </a:t>
            </a:r>
            <a:r>
              <a:rPr lang="en-IN" sz="2800" dirty="0" smtClean="0"/>
              <a:t>time, </a:t>
            </a:r>
            <a:r>
              <a:rPr lang="en-IN" sz="2800" dirty="0"/>
              <a:t>swapping pieces rather than executing user </a:t>
            </a:r>
            <a:r>
              <a:rPr lang="en-IN" sz="2800" dirty="0" smtClean="0"/>
              <a:t>instructions.</a:t>
            </a:r>
          </a:p>
          <a:p>
            <a:pPr marL="457200" indent="-457200">
              <a:lnSpc>
                <a:spcPct val="100000"/>
              </a:lnSpc>
              <a:buClr>
                <a:schemeClr val="accent1">
                  <a:lumMod val="75000"/>
                </a:schemeClr>
              </a:buClr>
              <a:buFont typeface="Wingdings" panose="05000000000000000000" pitchFamily="2" charset="2"/>
              <a:buChar char="Ø"/>
            </a:pPr>
            <a:endParaRPr lang="en-IN" sz="2800" dirty="0" smtClean="0"/>
          </a:p>
          <a:p>
            <a:pPr marL="457200" indent="-457200">
              <a:lnSpc>
                <a:spcPct val="100000"/>
              </a:lnSpc>
              <a:buClr>
                <a:schemeClr val="accent1">
                  <a:lumMod val="75000"/>
                </a:schemeClr>
              </a:buClr>
              <a:buFont typeface="Wingdings" panose="05000000000000000000" pitchFamily="2" charset="2"/>
              <a:buChar char="Ø"/>
            </a:pPr>
            <a:r>
              <a:rPr lang="en-IN" sz="2800" dirty="0" smtClean="0"/>
              <a:t>Disadvantages </a:t>
            </a:r>
            <a:r>
              <a:rPr lang="en-IN" sz="2800" dirty="0"/>
              <a:t>of </a:t>
            </a:r>
            <a:r>
              <a:rPr lang="en-IN" sz="2800" dirty="0" smtClean="0"/>
              <a:t>thrashing :</a:t>
            </a:r>
          </a:p>
          <a:p>
            <a:pPr marL="457200" indent="-457200">
              <a:lnSpc>
                <a:spcPct val="100000"/>
              </a:lnSpc>
              <a:buClr>
                <a:schemeClr val="accent1">
                  <a:lumMod val="75000"/>
                </a:schemeClr>
              </a:buClr>
              <a:buFont typeface="Wingdings" panose="05000000000000000000" pitchFamily="2" charset="2"/>
              <a:buChar char="Ø"/>
            </a:pPr>
            <a:endParaRPr lang="en-IN" sz="2800" dirty="0"/>
          </a:p>
          <a:p>
            <a:pPr lvl="3">
              <a:lnSpc>
                <a:spcPct val="100000"/>
              </a:lnSpc>
            </a:pPr>
            <a:r>
              <a:rPr lang="en-IN" sz="2800" dirty="0"/>
              <a:t> </a:t>
            </a:r>
            <a:r>
              <a:rPr lang="en-IN" sz="2800" dirty="0" smtClean="0"/>
              <a:t>Increases </a:t>
            </a:r>
            <a:r>
              <a:rPr lang="en-IN" sz="2800" dirty="0"/>
              <a:t>the degree of multiprogramming.</a:t>
            </a:r>
          </a:p>
          <a:p>
            <a:pPr lvl="3">
              <a:lnSpc>
                <a:spcPct val="100000"/>
              </a:lnSpc>
            </a:pPr>
            <a:r>
              <a:rPr lang="en-IN" sz="2800" dirty="0"/>
              <a:t> </a:t>
            </a:r>
            <a:r>
              <a:rPr lang="en-IN" sz="2800" dirty="0" smtClean="0"/>
              <a:t>System </a:t>
            </a:r>
            <a:r>
              <a:rPr lang="en-IN" sz="2800" dirty="0"/>
              <a:t>throughput decreases.</a:t>
            </a:r>
          </a:p>
          <a:p>
            <a:pPr lvl="3">
              <a:lnSpc>
                <a:spcPct val="100000"/>
              </a:lnSpc>
            </a:pPr>
            <a:r>
              <a:rPr lang="en-IN" sz="2800" dirty="0"/>
              <a:t> </a:t>
            </a:r>
            <a:r>
              <a:rPr lang="en-IN" sz="2800" dirty="0" smtClean="0"/>
              <a:t>Page </a:t>
            </a:r>
            <a:r>
              <a:rPr lang="en-IN" sz="2800" dirty="0"/>
              <a:t>fault rate increases.</a:t>
            </a:r>
            <a:endParaRPr lang="en-IN" sz="2200" dirty="0"/>
          </a:p>
          <a:p>
            <a:pPr>
              <a:lnSpc>
                <a:spcPct val="100000"/>
              </a:lnSpc>
            </a:pPr>
            <a:r>
              <a:rPr lang="en-IN" sz="2800" dirty="0"/>
              <a:t>        </a:t>
            </a:r>
          </a:p>
        </p:txBody>
      </p:sp>
    </p:spTree>
    <p:extLst>
      <p:ext uri="{BB962C8B-B14F-4D97-AF65-F5344CB8AC3E}">
        <p14:creationId xmlns:p14="http://schemas.microsoft.com/office/powerpoint/2010/main" val="345629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Autofit/>
          </a:bodyPr>
          <a:lstStyle/>
          <a:p>
            <a:r>
              <a:rPr lang="en-IN" sz="4400" dirty="0" smtClean="0"/>
              <a:t>Fragmentation</a:t>
            </a:r>
            <a:endParaRPr lang="en-IN" sz="4400" dirty="0"/>
          </a:p>
        </p:txBody>
      </p:sp>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4294967295"/>
          </p:nvPr>
        </p:nvSpPr>
        <p:spPr>
          <a:xfrm>
            <a:off x="758508" y="1700212"/>
            <a:ext cx="11250612" cy="5157788"/>
          </a:xfrm>
        </p:spPr>
        <p:txBody>
          <a:bodyPr/>
          <a:lstStyle/>
          <a:p>
            <a:pPr marL="457200" indent="-457200">
              <a:buClr>
                <a:schemeClr val="accent1">
                  <a:lumMod val="75000"/>
                </a:schemeClr>
              </a:buClr>
              <a:buFont typeface="Wingdings" panose="05000000000000000000" pitchFamily="2" charset="2"/>
              <a:buChar char="Ø"/>
            </a:pPr>
            <a:r>
              <a:rPr lang="en-US" sz="2800" dirty="0"/>
              <a:t>Fragmentation is the inability to reuse memory that is free.</a:t>
            </a:r>
          </a:p>
          <a:p>
            <a:pPr marL="457200" indent="-457200">
              <a:buClr>
                <a:schemeClr val="accent1">
                  <a:lumMod val="75000"/>
                </a:schemeClr>
              </a:buClr>
              <a:buFont typeface="Wingdings" panose="05000000000000000000" pitchFamily="2" charset="2"/>
              <a:buChar char="Ø"/>
            </a:pPr>
            <a:endParaRPr lang="en-US" sz="2800" dirty="0"/>
          </a:p>
          <a:p>
            <a:pPr marL="457200" indent="-457200">
              <a:buClr>
                <a:schemeClr val="accent1">
                  <a:lumMod val="75000"/>
                </a:schemeClr>
              </a:buClr>
              <a:buFont typeface="Wingdings" panose="05000000000000000000" pitchFamily="2" charset="2"/>
              <a:buChar char="Ø"/>
            </a:pPr>
            <a:r>
              <a:rPr lang="en-US" sz="2800" dirty="0"/>
              <a:t>Types of fragmentation: internal and external fragmentation.</a:t>
            </a:r>
          </a:p>
          <a:p>
            <a:pPr marL="457200" indent="-457200">
              <a:buClr>
                <a:schemeClr val="accent1">
                  <a:lumMod val="75000"/>
                </a:schemeClr>
              </a:buClr>
              <a:buFont typeface="Wingdings" panose="05000000000000000000" pitchFamily="2" charset="2"/>
              <a:buChar char="Ø"/>
            </a:pPr>
            <a:endParaRPr lang="en-US" sz="2800" dirty="0"/>
          </a:p>
          <a:p>
            <a:pPr marL="457200" indent="-457200">
              <a:buClr>
                <a:schemeClr val="accent1">
                  <a:lumMod val="75000"/>
                </a:schemeClr>
              </a:buClr>
              <a:buFont typeface="Wingdings" panose="05000000000000000000" pitchFamily="2" charset="2"/>
              <a:buChar char="Ø"/>
            </a:pPr>
            <a:r>
              <a:rPr lang="en-US" sz="2800" dirty="0"/>
              <a:t>Causes of Fragmentation </a:t>
            </a:r>
            <a:r>
              <a:rPr lang="en-US" sz="2800" dirty="0" smtClean="0"/>
              <a:t>:</a:t>
            </a:r>
          </a:p>
          <a:p>
            <a:pPr marL="457200" indent="-457200">
              <a:buClr>
                <a:schemeClr val="accent1">
                  <a:lumMod val="75000"/>
                </a:schemeClr>
              </a:buClr>
              <a:buFont typeface="Wingdings" panose="05000000000000000000" pitchFamily="2" charset="2"/>
              <a:buChar char="Ø"/>
            </a:pPr>
            <a:endParaRPr lang="en-US" sz="2800" dirty="0"/>
          </a:p>
          <a:p>
            <a:pPr lvl="3">
              <a:buClr>
                <a:schemeClr val="accent1">
                  <a:lumMod val="75000"/>
                </a:schemeClr>
              </a:buClr>
            </a:pPr>
            <a:r>
              <a:rPr lang="en-US" sz="2200" dirty="0"/>
              <a:t>  </a:t>
            </a:r>
            <a:r>
              <a:rPr lang="en-US" sz="2800" dirty="0" smtClean="0"/>
              <a:t>Isolated </a:t>
            </a:r>
            <a:r>
              <a:rPr lang="en-US" sz="2800" dirty="0"/>
              <a:t>death</a:t>
            </a:r>
          </a:p>
          <a:p>
            <a:pPr lvl="3">
              <a:buClr>
                <a:schemeClr val="accent1">
                  <a:lumMod val="75000"/>
                </a:schemeClr>
              </a:buClr>
            </a:pPr>
            <a:r>
              <a:rPr lang="en-US" sz="2800" dirty="0"/>
              <a:t>  </a:t>
            </a:r>
            <a:r>
              <a:rPr lang="en-US" sz="2800" dirty="0" smtClean="0"/>
              <a:t>Time </a:t>
            </a:r>
            <a:r>
              <a:rPr lang="en-US" sz="2800" dirty="0"/>
              <a:t>varying program </a:t>
            </a:r>
            <a:r>
              <a:rPr lang="en-US" sz="2800" dirty="0" smtClean="0"/>
              <a:t>behavior.</a:t>
            </a:r>
            <a:endParaRPr lang="en-US" sz="2800" dirty="0"/>
          </a:p>
          <a:p>
            <a:pPr marL="457200" indent="-457200">
              <a:buClr>
                <a:schemeClr val="accent1">
                  <a:lumMod val="75000"/>
                </a:schemeClr>
              </a:buClr>
              <a:buFont typeface="Wingdings" panose="05000000000000000000" pitchFamily="2" charset="2"/>
              <a:buChar char="Ø"/>
            </a:pPr>
            <a:endParaRPr lang="en-US" sz="2800" dirty="0"/>
          </a:p>
          <a:p>
            <a:pPr marL="457200" indent="-457200">
              <a:buClr>
                <a:schemeClr val="accent1">
                  <a:lumMod val="75000"/>
                </a:schemeClr>
              </a:buClr>
              <a:buFont typeface="Wingdings" panose="05000000000000000000" pitchFamily="2" charset="2"/>
              <a:buChar char="Ø"/>
            </a:pPr>
            <a:endParaRPr lang="en-IN" sz="2800" dirty="0"/>
          </a:p>
        </p:txBody>
      </p:sp>
    </p:spTree>
    <p:extLst>
      <p:ext uri="{BB962C8B-B14F-4D97-AF65-F5344CB8AC3E}">
        <p14:creationId xmlns:p14="http://schemas.microsoft.com/office/powerpoint/2010/main" val="12414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Autofit/>
          </a:bodyPr>
          <a:lstStyle/>
          <a:p>
            <a:r>
              <a:rPr lang="en-IN" sz="4400" dirty="0" smtClean="0"/>
              <a:t>Memory Pool</a:t>
            </a:r>
            <a:endParaRPr lang="en-IN" sz="4400" dirty="0"/>
          </a:p>
        </p:txBody>
      </p:sp>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4294967295"/>
          </p:nvPr>
        </p:nvSpPr>
        <p:spPr>
          <a:xfrm>
            <a:off x="758508" y="1700212"/>
            <a:ext cx="11250612" cy="5157788"/>
          </a:xfrm>
        </p:spPr>
        <p:txBody>
          <a:bodyPr/>
          <a:lstStyle/>
          <a:p>
            <a:pPr marL="457200" indent="-457200">
              <a:lnSpc>
                <a:spcPct val="100000"/>
              </a:lnSpc>
              <a:buClr>
                <a:schemeClr val="accent1">
                  <a:lumMod val="75000"/>
                </a:schemeClr>
              </a:buClr>
              <a:buFont typeface="Wingdings" panose="05000000000000000000" pitchFamily="2" charset="2"/>
              <a:buChar char="Ø"/>
            </a:pPr>
            <a:r>
              <a:rPr lang="en-US" sz="2800" dirty="0"/>
              <a:t>Memory pools are fixed-size blocks of memory that are thread-safe. </a:t>
            </a:r>
            <a:endParaRPr lang="en-US" sz="2800" dirty="0" smtClean="0"/>
          </a:p>
          <a:p>
            <a:pPr marL="457200" indent="-457200">
              <a:lnSpc>
                <a:spcPct val="100000"/>
              </a:lnSpc>
              <a:buClr>
                <a:schemeClr val="accent1">
                  <a:lumMod val="75000"/>
                </a:schemeClr>
              </a:buClr>
              <a:buFont typeface="Wingdings" panose="05000000000000000000" pitchFamily="2" charset="2"/>
              <a:buChar char="Ø"/>
            </a:pPr>
            <a:endParaRPr lang="en-US" sz="2800" dirty="0"/>
          </a:p>
          <a:p>
            <a:pPr marL="457200" indent="-457200">
              <a:lnSpc>
                <a:spcPct val="100000"/>
              </a:lnSpc>
              <a:buClr>
                <a:schemeClr val="accent1">
                  <a:lumMod val="75000"/>
                </a:schemeClr>
              </a:buClr>
              <a:buFont typeface="Wingdings" panose="05000000000000000000" pitchFamily="2" charset="2"/>
              <a:buChar char="Ø"/>
            </a:pPr>
            <a:r>
              <a:rPr lang="en-US" sz="2800" dirty="0"/>
              <a:t>They operate much faster than the dynamically allocated heap and do not suffer from fragmentation. </a:t>
            </a:r>
            <a:endParaRPr lang="en-US" sz="2800" dirty="0" smtClean="0"/>
          </a:p>
          <a:p>
            <a:pPr marL="457200" indent="-457200">
              <a:lnSpc>
                <a:spcPct val="100000"/>
              </a:lnSpc>
              <a:buClr>
                <a:schemeClr val="accent1">
                  <a:lumMod val="75000"/>
                </a:schemeClr>
              </a:buClr>
              <a:buFont typeface="Wingdings" panose="05000000000000000000" pitchFamily="2" charset="2"/>
              <a:buChar char="Ø"/>
            </a:pPr>
            <a:endParaRPr lang="en-US" sz="2800" dirty="0"/>
          </a:p>
          <a:p>
            <a:pPr marL="457200" indent="-457200">
              <a:lnSpc>
                <a:spcPct val="100000"/>
              </a:lnSpc>
              <a:buClr>
                <a:schemeClr val="accent1">
                  <a:lumMod val="75000"/>
                </a:schemeClr>
              </a:buClr>
              <a:buFont typeface="Wingdings" panose="05000000000000000000" pitchFamily="2" charset="2"/>
              <a:buChar char="Ø"/>
            </a:pPr>
            <a:r>
              <a:rPr lang="en-US" sz="2800" dirty="0"/>
              <a:t>The advantage of this is it reuse existing memory block so that reduce the times of system call. </a:t>
            </a:r>
          </a:p>
        </p:txBody>
      </p:sp>
    </p:spTree>
    <p:extLst>
      <p:ext uri="{BB962C8B-B14F-4D97-AF65-F5344CB8AC3E}">
        <p14:creationId xmlns:p14="http://schemas.microsoft.com/office/powerpoint/2010/main" val="76958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Autofit/>
          </a:bodyPr>
          <a:lstStyle/>
          <a:p>
            <a:r>
              <a:rPr lang="en-IN" sz="4400" dirty="0"/>
              <a:t>Types of Memory Pool</a:t>
            </a:r>
          </a:p>
        </p:txBody>
      </p:sp>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4294967295"/>
          </p:nvPr>
        </p:nvSpPr>
        <p:spPr>
          <a:xfrm>
            <a:off x="758508" y="1700212"/>
            <a:ext cx="11250612" cy="5157788"/>
          </a:xfrm>
        </p:spPr>
        <p:txBody>
          <a:bodyPr/>
          <a:lstStyle/>
          <a:p>
            <a:pPr marL="457200" indent="-457200">
              <a:lnSpc>
                <a:spcPct val="100000"/>
              </a:lnSpc>
              <a:buClr>
                <a:schemeClr val="accent1">
                  <a:lumMod val="75000"/>
                </a:schemeClr>
              </a:buClr>
              <a:buFont typeface="Wingdings" panose="05000000000000000000" pitchFamily="2" charset="2"/>
              <a:buChar char="Ø"/>
            </a:pPr>
            <a:r>
              <a:rPr lang="en-US" sz="2800" dirty="0"/>
              <a:t> </a:t>
            </a:r>
            <a:r>
              <a:rPr lang="en-US" sz="3600" b="1" dirty="0" smtClean="0"/>
              <a:t>PAGED POOL :</a:t>
            </a:r>
            <a:endParaRPr lang="en-US" sz="2800" b="1" dirty="0"/>
          </a:p>
          <a:p>
            <a:pPr lvl="1">
              <a:lnSpc>
                <a:spcPct val="100000"/>
              </a:lnSpc>
              <a:buClr>
                <a:schemeClr val="accent1">
                  <a:lumMod val="75000"/>
                </a:schemeClr>
              </a:buClr>
            </a:pPr>
            <a:r>
              <a:rPr lang="en-US" sz="2600" dirty="0"/>
              <a:t> It is the region of virtual memory that can be </a:t>
            </a:r>
            <a:r>
              <a:rPr lang="en-US" sz="2600" dirty="0" smtClean="0"/>
              <a:t>paged in </a:t>
            </a:r>
            <a:r>
              <a:rPr lang="en-US" sz="2600" dirty="0"/>
              <a:t>and out of the system.</a:t>
            </a:r>
          </a:p>
          <a:p>
            <a:pPr>
              <a:lnSpc>
                <a:spcPct val="100000"/>
              </a:lnSpc>
              <a:buClr>
                <a:schemeClr val="accent1">
                  <a:lumMod val="75000"/>
                </a:schemeClr>
              </a:buClr>
            </a:pPr>
            <a:r>
              <a:rPr lang="en-US" sz="2800" dirty="0"/>
              <a:t> Is accessible from any process context.</a:t>
            </a:r>
          </a:p>
          <a:p>
            <a:pPr marL="457200" indent="-457200">
              <a:lnSpc>
                <a:spcPct val="100000"/>
              </a:lnSpc>
              <a:buClr>
                <a:schemeClr val="accent1">
                  <a:lumMod val="75000"/>
                </a:schemeClr>
              </a:buClr>
              <a:buFont typeface="Wingdings" panose="05000000000000000000" pitchFamily="2" charset="2"/>
              <a:buChar char="Ø"/>
            </a:pPr>
            <a:endParaRPr lang="en-US" sz="2800" dirty="0"/>
          </a:p>
          <a:p>
            <a:pPr marL="457200" indent="-457200">
              <a:lnSpc>
                <a:spcPct val="100000"/>
              </a:lnSpc>
              <a:buClr>
                <a:schemeClr val="accent1">
                  <a:lumMod val="75000"/>
                </a:schemeClr>
              </a:buClr>
              <a:buFont typeface="Wingdings" panose="05000000000000000000" pitchFamily="2" charset="2"/>
              <a:buChar char="Ø"/>
            </a:pPr>
            <a:r>
              <a:rPr lang="en-US" sz="2800" b="1" dirty="0"/>
              <a:t> </a:t>
            </a:r>
            <a:r>
              <a:rPr lang="en-US" sz="3600" b="1" dirty="0" smtClean="0"/>
              <a:t>NONPAGED POOL :</a:t>
            </a:r>
            <a:endParaRPr lang="en-US" sz="2800" b="1" dirty="0"/>
          </a:p>
          <a:p>
            <a:pPr lvl="1">
              <a:lnSpc>
                <a:spcPct val="100000"/>
              </a:lnSpc>
              <a:buClr>
                <a:schemeClr val="accent1">
                  <a:lumMod val="75000"/>
                </a:schemeClr>
              </a:buClr>
            </a:pPr>
            <a:r>
              <a:rPr lang="en-US" sz="2600" dirty="0"/>
              <a:t> Consists of ranges of virtual address that reside </a:t>
            </a:r>
            <a:r>
              <a:rPr lang="en-US" sz="2600" dirty="0" smtClean="0"/>
              <a:t>in physical </a:t>
            </a:r>
            <a:r>
              <a:rPr lang="en-US" sz="2600" dirty="0"/>
              <a:t>memory all the time.</a:t>
            </a:r>
          </a:p>
          <a:p>
            <a:pPr lvl="1">
              <a:lnSpc>
                <a:spcPct val="100000"/>
              </a:lnSpc>
              <a:buClr>
                <a:schemeClr val="accent1">
                  <a:lumMod val="75000"/>
                </a:schemeClr>
              </a:buClr>
            </a:pPr>
            <a:r>
              <a:rPr lang="en-US" sz="2600" dirty="0"/>
              <a:t> Can be accessed any time.</a:t>
            </a:r>
          </a:p>
          <a:p>
            <a:pPr marL="457200" indent="-457200">
              <a:lnSpc>
                <a:spcPct val="100000"/>
              </a:lnSpc>
              <a:buClr>
                <a:schemeClr val="accent1">
                  <a:lumMod val="75000"/>
                </a:schemeClr>
              </a:buClr>
              <a:buFont typeface="Wingdings" panose="05000000000000000000" pitchFamily="2" charset="2"/>
              <a:buChar char="Ø"/>
            </a:pPr>
            <a:endParaRPr lang="en-US" sz="2800" dirty="0"/>
          </a:p>
        </p:txBody>
      </p:sp>
    </p:spTree>
    <p:extLst>
      <p:ext uri="{BB962C8B-B14F-4D97-AF65-F5344CB8AC3E}">
        <p14:creationId xmlns:p14="http://schemas.microsoft.com/office/powerpoint/2010/main" val="329912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5218253" cy="685800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5218253" y="1"/>
            <a:ext cx="6973747" cy="6858000"/>
          </a:xfrm>
          <a:prstGeom prst="rect">
            <a:avLst/>
          </a:prstGeom>
        </p:spPr>
      </p:pic>
      <p:sp>
        <p:nvSpPr>
          <p:cNvPr id="2" name="Title 1"/>
          <p:cNvSpPr>
            <a:spLocks noGrp="1"/>
          </p:cNvSpPr>
          <p:nvPr>
            <p:ph type="title" idx="4294967295"/>
          </p:nvPr>
        </p:nvSpPr>
        <p:spPr>
          <a:xfrm>
            <a:off x="313359" y="271255"/>
            <a:ext cx="11017250" cy="863600"/>
          </a:xfrm>
        </p:spPr>
        <p:txBody>
          <a:bodyPr>
            <a:normAutofit/>
          </a:bodyPr>
          <a:lstStyle/>
          <a:p>
            <a:r>
              <a:rPr lang="en-US" sz="4400" b="1" dirty="0">
                <a:solidFill>
                  <a:srgbClr val="0070AD"/>
                </a:solidFill>
                <a:latin typeface="Times New Roman" pitchFamily="18" charset="0"/>
                <a:cs typeface="Times New Roman" pitchFamily="18" charset="0"/>
              </a:rPr>
              <a:t>Versions of Workstation</a:t>
            </a:r>
          </a:p>
        </p:txBody>
      </p:sp>
      <p:sp>
        <p:nvSpPr>
          <p:cNvPr id="4" name="TextBox 3"/>
          <p:cNvSpPr txBox="1"/>
          <p:nvPr/>
        </p:nvSpPr>
        <p:spPr>
          <a:xfrm>
            <a:off x="714801" y="1253471"/>
            <a:ext cx="5778764" cy="4062651"/>
          </a:xfrm>
          <a:prstGeom prst="rect">
            <a:avLst/>
          </a:prstGeom>
          <a:solidFill>
            <a:srgbClr val="F5F5F5"/>
          </a:solidFill>
        </p:spPr>
        <p:txBody>
          <a:bodyPr wrap="square" rtlCol="0">
            <a:spAutoFit/>
          </a:bodyPr>
          <a:lstStyle/>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NT 3.1</a:t>
            </a:r>
            <a:r>
              <a:rPr lang="en-US" sz="2000" dirty="0">
                <a:solidFill>
                  <a:srgbClr val="000000"/>
                </a:solidFill>
                <a:latin typeface="Times New Roman" pitchFamily="18" charset="0"/>
                <a:cs typeface="Times New Roman" pitchFamily="18" charset="0"/>
              </a:rPr>
              <a:t> </a:t>
            </a:r>
            <a:r>
              <a:rPr lang="en-US" sz="2000" dirty="0" smtClean="0">
                <a:solidFill>
                  <a:srgbClr val="000000"/>
                </a:solidFill>
                <a:latin typeface="Times New Roman" pitchFamily="18" charset="0"/>
                <a:cs typeface="Times New Roman" pitchFamily="18" charset="0"/>
              </a:rPr>
              <a:t>      1993</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NT 3.5</a:t>
            </a:r>
            <a:r>
              <a:rPr lang="en-US" sz="2000" dirty="0">
                <a:solidFill>
                  <a:srgbClr val="000000"/>
                </a:solidFill>
                <a:latin typeface="Times New Roman" pitchFamily="18" charset="0"/>
                <a:cs typeface="Times New Roman" pitchFamily="18" charset="0"/>
              </a:rPr>
              <a:t> </a:t>
            </a:r>
            <a:r>
              <a:rPr lang="en-US" sz="2000" dirty="0" smtClean="0">
                <a:solidFill>
                  <a:srgbClr val="000000"/>
                </a:solidFill>
                <a:latin typeface="Times New Roman" pitchFamily="18" charset="0"/>
                <a:cs typeface="Times New Roman" pitchFamily="18" charset="0"/>
              </a:rPr>
              <a:t>      1994</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NT 3.51     1995</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NT 4.0       1996</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2000	          1999</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XP	          2001</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Vista	          2006</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7	          2009</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8	          2012</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8.1	          2013</a:t>
            </a:r>
          </a:p>
          <a:p>
            <a:pPr>
              <a:buFont typeface="Wingdings" pitchFamily="2" charset="2"/>
              <a:buChar char="Ø"/>
            </a:pPr>
            <a:r>
              <a:rPr lang="en-US" sz="2000" dirty="0" smtClean="0">
                <a:solidFill>
                  <a:srgbClr val="000000"/>
                </a:solidFill>
                <a:latin typeface="Times New Roman" pitchFamily="18" charset="0"/>
                <a:cs typeface="Times New Roman" pitchFamily="18" charset="0"/>
              </a:rPr>
              <a:t> Windows 10              2015</a:t>
            </a:r>
          </a:p>
          <a:p>
            <a:endParaRPr lang="en-US" sz="2000" dirty="0" smtClean="0">
              <a:solidFill>
                <a:srgbClr val="000000"/>
              </a:solidFill>
            </a:endParaRPr>
          </a:p>
          <a:p>
            <a:pPr marL="285750" indent="-285750">
              <a:buFont typeface="Wingdings" panose="05000000000000000000" pitchFamily="2" charset="2"/>
              <a:buChar char="Ø"/>
            </a:pPr>
            <a:endParaRPr lang="en-US" sz="2000" dirty="0">
              <a:solidFill>
                <a:srgbClr val="000000"/>
              </a:solidFill>
            </a:endParaRPr>
          </a:p>
        </p:txBody>
      </p:sp>
    </p:spTree>
    <p:extLst>
      <p:ext uri="{BB962C8B-B14F-4D97-AF65-F5344CB8AC3E}">
        <p14:creationId xmlns:p14="http://schemas.microsoft.com/office/powerpoint/2010/main" val="13807510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Autofit/>
          </a:bodyPr>
          <a:lstStyle/>
          <a:p>
            <a:r>
              <a:rPr lang="en-IN" sz="4400" dirty="0" smtClean="0"/>
              <a:t>Virtual Memory</a:t>
            </a:r>
            <a:endParaRPr lang="en-IN" sz="4400" dirty="0"/>
          </a:p>
        </p:txBody>
      </p:sp>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4294967295"/>
          </p:nvPr>
        </p:nvSpPr>
        <p:spPr>
          <a:xfrm>
            <a:off x="865188" y="1484313"/>
            <a:ext cx="11326812" cy="4968875"/>
          </a:xfrm>
        </p:spPr>
        <p:txBody>
          <a:bodyPr>
            <a:normAutofit/>
          </a:bodyPr>
          <a:lstStyle/>
          <a:p>
            <a:pPr marL="285750" indent="-285750">
              <a:lnSpc>
                <a:spcPct val="100000"/>
              </a:lnSpc>
              <a:buFont typeface="Arial" panose="020B0604020202020204" pitchFamily="34" charset="0"/>
              <a:buChar char="•"/>
            </a:pPr>
            <a:r>
              <a:rPr lang="en-IN" sz="2400" dirty="0"/>
              <a:t>Virtual memory is the alternate set of memory addresses.</a:t>
            </a:r>
          </a:p>
          <a:p>
            <a:pPr marL="285750" indent="-285750">
              <a:lnSpc>
                <a:spcPct val="100000"/>
              </a:lnSpc>
              <a:buFont typeface="Arial" panose="020B0604020202020204" pitchFamily="34" charset="0"/>
              <a:buChar char="•"/>
            </a:pPr>
            <a:r>
              <a:rPr lang="en-IN" sz="2400" dirty="0" smtClean="0"/>
              <a:t>When </a:t>
            </a:r>
            <a:r>
              <a:rPr lang="en-IN" sz="2400" dirty="0"/>
              <a:t>the program is actually executed, the virtual address are actually converted into real memory addresses.</a:t>
            </a:r>
          </a:p>
        </p:txBody>
      </p:sp>
      <p:pic>
        <p:nvPicPr>
          <p:cNvPr id="3" name="Picture 2">
            <a:extLst>
              <a:ext uri="{FF2B5EF4-FFF2-40B4-BE49-F238E27FC236}">
                <a16:creationId xmlns="" xmlns:a16="http://schemas.microsoft.com/office/drawing/2014/main" id="{287A48D3-D5C6-4ED3-8DE4-CEC1217A85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040" y="2815046"/>
            <a:ext cx="6336704" cy="3477543"/>
          </a:xfrm>
          <a:prstGeom prst="rect">
            <a:avLst/>
          </a:prstGeom>
        </p:spPr>
      </p:pic>
    </p:spTree>
    <p:extLst>
      <p:ext uri="{BB962C8B-B14F-4D97-AF65-F5344CB8AC3E}">
        <p14:creationId xmlns:p14="http://schemas.microsoft.com/office/powerpoint/2010/main" val="371519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Autofit/>
          </a:bodyPr>
          <a:lstStyle/>
          <a:p>
            <a:r>
              <a:rPr lang="en-IN" sz="4400" dirty="0" smtClean="0"/>
              <a:t>Functions </a:t>
            </a:r>
            <a:r>
              <a:rPr lang="en-IN" sz="4400" dirty="0"/>
              <a:t>of virtual memory</a:t>
            </a:r>
          </a:p>
        </p:txBody>
      </p:sp>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4294967295"/>
          </p:nvPr>
        </p:nvSpPr>
        <p:spPr>
          <a:xfrm>
            <a:off x="758508" y="1700212"/>
            <a:ext cx="11250612" cy="5157788"/>
          </a:xfrm>
        </p:spPr>
        <p:txBody>
          <a:bodyPr/>
          <a:lstStyle/>
          <a:p>
            <a:pPr marL="457200" indent="-457200">
              <a:lnSpc>
                <a:spcPct val="100000"/>
              </a:lnSpc>
              <a:buClr>
                <a:schemeClr val="accent1">
                  <a:lumMod val="75000"/>
                </a:schemeClr>
              </a:buClr>
              <a:buFont typeface="Wingdings" panose="05000000000000000000" pitchFamily="2" charset="2"/>
              <a:buChar char="Ø"/>
            </a:pPr>
            <a:r>
              <a:rPr lang="en-US" sz="2800" dirty="0"/>
              <a:t>Make the computer to share memory efficiently. </a:t>
            </a:r>
          </a:p>
          <a:p>
            <a:pPr marL="457200" indent="-457200">
              <a:lnSpc>
                <a:spcPct val="100000"/>
              </a:lnSpc>
              <a:buClr>
                <a:schemeClr val="accent1">
                  <a:lumMod val="75000"/>
                </a:schemeClr>
              </a:buClr>
              <a:buFont typeface="Wingdings" panose="05000000000000000000" pitchFamily="2" charset="2"/>
              <a:buChar char="Ø"/>
            </a:pPr>
            <a:endParaRPr lang="en-US" sz="2800" dirty="0"/>
          </a:p>
          <a:p>
            <a:pPr marL="457200" indent="-457200">
              <a:lnSpc>
                <a:spcPct val="100000"/>
              </a:lnSpc>
              <a:buClr>
                <a:schemeClr val="accent1">
                  <a:lumMod val="75000"/>
                </a:schemeClr>
              </a:buClr>
              <a:buFont typeface="Wingdings" panose="05000000000000000000" pitchFamily="2" charset="2"/>
              <a:buChar char="Ø"/>
            </a:pPr>
            <a:r>
              <a:rPr lang="en-US" sz="2800" dirty="0"/>
              <a:t>Eliminate a restriction that a computer works in memory which is small and be limited.</a:t>
            </a:r>
          </a:p>
          <a:p>
            <a:pPr marL="457200" indent="-457200">
              <a:lnSpc>
                <a:spcPct val="100000"/>
              </a:lnSpc>
              <a:buClr>
                <a:schemeClr val="accent1">
                  <a:lumMod val="75000"/>
                </a:schemeClr>
              </a:buClr>
              <a:buFont typeface="Wingdings" panose="05000000000000000000" pitchFamily="2" charset="2"/>
              <a:buChar char="Ø"/>
            </a:pPr>
            <a:endParaRPr lang="en-US" sz="2800" dirty="0"/>
          </a:p>
          <a:p>
            <a:pPr marL="457200" indent="-457200">
              <a:lnSpc>
                <a:spcPct val="100000"/>
              </a:lnSpc>
              <a:buClr>
                <a:schemeClr val="accent1">
                  <a:lumMod val="75000"/>
                </a:schemeClr>
              </a:buClr>
              <a:buFont typeface="Wingdings" panose="05000000000000000000" pitchFamily="2" charset="2"/>
              <a:buChar char="Ø"/>
            </a:pPr>
            <a:r>
              <a:rPr lang="en-US" sz="2800" dirty="0"/>
              <a:t>Protect programs to interfere each other in each memory area.</a:t>
            </a:r>
          </a:p>
          <a:p>
            <a:pPr marL="457200" indent="-457200">
              <a:lnSpc>
                <a:spcPct val="100000"/>
              </a:lnSpc>
              <a:buClr>
                <a:schemeClr val="accent1">
                  <a:lumMod val="75000"/>
                </a:schemeClr>
              </a:buClr>
              <a:buFont typeface="Wingdings" panose="05000000000000000000" pitchFamily="2" charset="2"/>
              <a:buChar char="Ø"/>
            </a:pPr>
            <a:endParaRPr lang="en-US" sz="2800" dirty="0"/>
          </a:p>
        </p:txBody>
      </p:sp>
    </p:spTree>
    <p:extLst>
      <p:ext uri="{BB962C8B-B14F-4D97-AF65-F5344CB8AC3E}">
        <p14:creationId xmlns:p14="http://schemas.microsoft.com/office/powerpoint/2010/main" val="231144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97678"/>
            <a:ext cx="6705600" cy="4145279"/>
          </a:xfrm>
          <a:prstGeom prst="rect">
            <a:avLst/>
          </a:prstGeom>
        </p:spPr>
      </p:pic>
    </p:spTree>
    <p:extLst>
      <p:ext uri="{BB962C8B-B14F-4D97-AF65-F5344CB8AC3E}">
        <p14:creationId xmlns:p14="http://schemas.microsoft.com/office/powerpoint/2010/main" val="2876830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8955" y="181182"/>
            <a:ext cx="8377237" cy="863600"/>
          </a:xfrm>
        </p:spPr>
        <p:txBody>
          <a:bodyPr>
            <a:noAutofit/>
          </a:bodyPr>
          <a:lstStyle/>
          <a:p>
            <a:r>
              <a:rPr lang="en-US" sz="6600" b="1" dirty="0" smtClean="0">
                <a:solidFill>
                  <a:srgbClr val="0070AD"/>
                </a:solidFill>
                <a:latin typeface="Times New Roman" panose="02020603050405020304" pitchFamily="18" charset="0"/>
                <a:cs typeface="Times New Roman" panose="02020603050405020304" pitchFamily="18" charset="0"/>
              </a:rPr>
              <a:t>Features</a:t>
            </a:r>
            <a:endParaRPr lang="en-US" sz="4800" b="1" dirty="0">
              <a:solidFill>
                <a:srgbClr val="0070AD"/>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772961" y="1742108"/>
            <a:ext cx="4283282" cy="2954655"/>
          </a:xfrm>
          <a:prstGeom prst="rect">
            <a:avLst/>
          </a:prstGeom>
          <a:noFill/>
        </p:spPr>
        <p:txBody>
          <a:bodyPr wrap="square" rtlCol="0">
            <a:spAutoFit/>
          </a:bodyPr>
          <a:lstStyle/>
          <a:p>
            <a:pPr marL="285750" indent="-285750">
              <a:buFont typeface="Wingdings" panose="05000000000000000000" pitchFamily="2" charset="2"/>
              <a:buChar char="Ø"/>
            </a:pPr>
            <a:r>
              <a:rPr lang="en-US" sz="2800" dirty="0" smtClean="0">
                <a:solidFill>
                  <a:srgbClr val="000000"/>
                </a:solidFill>
              </a:rPr>
              <a:t>Windows 7</a:t>
            </a:r>
          </a:p>
          <a:p>
            <a:r>
              <a:rPr lang="en-US" dirty="0">
                <a:solidFill>
                  <a:srgbClr val="000000"/>
                </a:solidFill>
              </a:rPr>
              <a:t> </a:t>
            </a:r>
            <a:r>
              <a:rPr lang="en-US" dirty="0" smtClean="0">
                <a:solidFill>
                  <a:srgbClr val="000000"/>
                </a:solidFill>
              </a:rPr>
              <a:t>  </a:t>
            </a:r>
          </a:p>
          <a:p>
            <a:pPr marL="742950" lvl="1" indent="-285750">
              <a:buFont typeface="Wingdings" panose="05000000000000000000" pitchFamily="2" charset="2"/>
              <a:buChar char="ü"/>
            </a:pPr>
            <a:r>
              <a:rPr lang="en-US" sz="2000" dirty="0" smtClean="0">
                <a:solidFill>
                  <a:srgbClr val="000000"/>
                </a:solidFill>
                <a:latin typeface="Times New Roman" panose="02020603050405020304" pitchFamily="18" charset="0"/>
                <a:cs typeface="Times New Roman" panose="02020603050405020304" pitchFamily="18" charset="0"/>
              </a:rPr>
              <a:t>Start menu</a:t>
            </a:r>
          </a:p>
          <a:p>
            <a:pPr marL="742950" lvl="1" indent="-285750">
              <a:buFont typeface="Wingdings" panose="05000000000000000000" pitchFamily="2" charset="2"/>
              <a:buChar char="ü"/>
            </a:pPr>
            <a:r>
              <a:rPr lang="en-US" sz="2000" dirty="0" smtClean="0">
                <a:solidFill>
                  <a:srgbClr val="000000"/>
                </a:solidFill>
                <a:latin typeface="Times New Roman" panose="02020603050405020304" pitchFamily="18" charset="0"/>
                <a:cs typeface="Times New Roman" panose="02020603050405020304" pitchFamily="18" charset="0"/>
              </a:rPr>
              <a:t>Taskbar </a:t>
            </a:r>
            <a:r>
              <a:rPr lang="en-US" sz="2000" dirty="0">
                <a:solidFill>
                  <a:srgbClr val="000000"/>
                </a:solidFill>
                <a:latin typeface="Times New Roman" panose="02020603050405020304" pitchFamily="18" charset="0"/>
                <a:cs typeface="Times New Roman" panose="02020603050405020304" pitchFamily="18" charset="0"/>
              </a:rPr>
              <a:t>and </a:t>
            </a:r>
            <a:r>
              <a:rPr lang="en-US" sz="2000" dirty="0" smtClean="0">
                <a:solidFill>
                  <a:srgbClr val="000000"/>
                </a:solidFill>
                <a:latin typeface="Times New Roman" panose="02020603050405020304" pitchFamily="18" charset="0"/>
                <a:cs typeface="Times New Roman" panose="02020603050405020304" pitchFamily="18" charset="0"/>
              </a:rPr>
              <a:t>Notification area</a:t>
            </a:r>
          </a:p>
          <a:p>
            <a:pPr marL="742950" lvl="1" indent="-285750">
              <a:buFont typeface="Wingdings" panose="05000000000000000000" pitchFamily="2" charset="2"/>
              <a:buChar char="ü"/>
            </a:pPr>
            <a:r>
              <a:rPr lang="en-US" sz="2000" dirty="0" smtClean="0">
                <a:solidFill>
                  <a:srgbClr val="000000"/>
                </a:solidFill>
                <a:latin typeface="Times New Roman" panose="02020603050405020304" pitchFamily="18" charset="0"/>
                <a:cs typeface="Times New Roman" panose="02020603050405020304" pitchFamily="18" charset="0"/>
              </a:rPr>
              <a:t>Windows </a:t>
            </a:r>
            <a:r>
              <a:rPr lang="en-US" sz="2000" dirty="0">
                <a:solidFill>
                  <a:srgbClr val="000000"/>
                </a:solidFill>
                <a:latin typeface="Times New Roman" panose="02020603050405020304" pitchFamily="18" charset="0"/>
                <a:cs typeface="Times New Roman" panose="02020603050405020304" pitchFamily="18" charset="0"/>
              </a:rPr>
              <a:t>Snipping </a:t>
            </a:r>
            <a:r>
              <a:rPr lang="en-US" sz="2000" dirty="0" smtClean="0">
                <a:solidFill>
                  <a:srgbClr val="000000"/>
                </a:solidFill>
                <a:latin typeface="Times New Roman" panose="02020603050405020304" pitchFamily="18" charset="0"/>
                <a:cs typeface="Times New Roman" panose="02020603050405020304" pitchFamily="18" charset="0"/>
              </a:rPr>
              <a:t>Tool</a:t>
            </a:r>
          </a:p>
          <a:p>
            <a:pPr marL="742950" lvl="1" indent="-285750">
              <a:buFont typeface="Wingdings" panose="05000000000000000000" pitchFamily="2" charset="2"/>
              <a:buChar char="ü"/>
            </a:pPr>
            <a:r>
              <a:rPr lang="en-US" sz="2000" dirty="0" smtClean="0">
                <a:solidFill>
                  <a:srgbClr val="000000"/>
                </a:solidFill>
                <a:latin typeface="Times New Roman" panose="02020603050405020304" pitchFamily="18" charset="0"/>
                <a:cs typeface="Times New Roman" panose="02020603050405020304" pitchFamily="18" charset="0"/>
              </a:rPr>
              <a:t>Displaying </a:t>
            </a:r>
            <a:r>
              <a:rPr lang="en-US" sz="2000" dirty="0">
                <a:solidFill>
                  <a:srgbClr val="000000"/>
                </a:solidFill>
                <a:latin typeface="Times New Roman" panose="02020603050405020304" pitchFamily="18" charset="0"/>
                <a:cs typeface="Times New Roman" panose="02020603050405020304" pitchFamily="18" charset="0"/>
              </a:rPr>
              <a:t>to a External Monitor or </a:t>
            </a:r>
            <a:r>
              <a:rPr lang="en-US" sz="2000" dirty="0" smtClean="0">
                <a:solidFill>
                  <a:srgbClr val="000000"/>
                </a:solidFill>
                <a:latin typeface="Times New Roman" panose="02020603050405020304" pitchFamily="18" charset="0"/>
                <a:cs typeface="Times New Roman" panose="02020603050405020304" pitchFamily="18" charset="0"/>
              </a:rPr>
              <a:t>Projector</a:t>
            </a:r>
          </a:p>
          <a:p>
            <a:pPr marL="742950" lvl="1" indent="-285750">
              <a:buFont typeface="Wingdings" panose="05000000000000000000" pitchFamily="2" charset="2"/>
              <a:buChar char="ü"/>
            </a:pPr>
            <a:r>
              <a:rPr lang="en-US" sz="2000" dirty="0" smtClean="0">
                <a:solidFill>
                  <a:srgbClr val="000000"/>
                </a:solidFill>
                <a:latin typeface="Times New Roman" panose="02020603050405020304" pitchFamily="18" charset="0"/>
                <a:cs typeface="Times New Roman" panose="02020603050405020304" pitchFamily="18" charset="0"/>
              </a:rPr>
              <a:t>Using LAN</a:t>
            </a:r>
          </a:p>
          <a:p>
            <a:pPr marL="742950" lvl="1" indent="-285750">
              <a:buFont typeface="Wingdings" panose="05000000000000000000" pitchFamily="2" charset="2"/>
              <a:buChar char="ü"/>
            </a:pPr>
            <a:r>
              <a:rPr lang="en-US" sz="2000" dirty="0" smtClean="0">
                <a:solidFill>
                  <a:srgbClr val="000000"/>
                </a:solidFill>
                <a:latin typeface="Times New Roman" panose="02020603050405020304" pitchFamily="18" charset="0"/>
                <a:cs typeface="Times New Roman" panose="02020603050405020304" pitchFamily="18" charset="0"/>
              </a:rPr>
              <a:t>Windows explorer libraries</a:t>
            </a:r>
            <a:endParaRPr lang="en-US" dirty="0">
              <a:solidFill>
                <a:srgbClr val="00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7116416" y="1742108"/>
            <a:ext cx="4081670" cy="52322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smtClean="0">
                <a:solidFill>
                  <a:srgbClr val="000000"/>
                </a:solidFill>
              </a:rPr>
              <a:t>Windows server 2008 R2</a:t>
            </a:r>
            <a:endParaRPr lang="en-US" sz="2800" dirty="0">
              <a:solidFill>
                <a:srgbClr val="000000"/>
              </a:solidFill>
            </a:endParaRPr>
          </a:p>
        </p:txBody>
      </p:sp>
      <p:sp>
        <p:nvSpPr>
          <p:cNvPr id="7" name="TextBox 6"/>
          <p:cNvSpPr txBox="1"/>
          <p:nvPr/>
        </p:nvSpPr>
        <p:spPr>
          <a:xfrm>
            <a:off x="7540486" y="2605708"/>
            <a:ext cx="4479235" cy="2985433"/>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solidFill>
                  <a:srgbClr val="000000"/>
                </a:solidFill>
                <a:latin typeface="Times New Roman" pitchFamily="18" charset="0"/>
                <a:cs typeface="Times New Roman" pitchFamily="18" charset="0"/>
              </a:rPr>
              <a:t>Server </a:t>
            </a:r>
            <a:r>
              <a:rPr lang="en-US" sz="2000" dirty="0" smtClean="0">
                <a:solidFill>
                  <a:srgbClr val="000000"/>
                </a:solidFill>
                <a:latin typeface="Times New Roman" pitchFamily="18" charset="0"/>
                <a:cs typeface="Times New Roman" pitchFamily="18" charset="0"/>
              </a:rPr>
              <a:t>Core.</a:t>
            </a:r>
          </a:p>
          <a:p>
            <a:pPr marL="342900" indent="-342900">
              <a:buFont typeface="Wingdings" panose="05000000000000000000" pitchFamily="2" charset="2"/>
              <a:buChar char="ü"/>
            </a:pPr>
            <a:r>
              <a:rPr lang="en-US" sz="2000" dirty="0" smtClean="0">
                <a:solidFill>
                  <a:srgbClr val="000000"/>
                </a:solidFill>
                <a:latin typeface="Times New Roman" pitchFamily="18" charset="0"/>
                <a:cs typeface="Times New Roman" pitchFamily="18" charset="0"/>
              </a:rPr>
              <a:t>Active </a:t>
            </a:r>
            <a:r>
              <a:rPr lang="en-US" sz="2000" dirty="0">
                <a:solidFill>
                  <a:srgbClr val="000000"/>
                </a:solidFill>
                <a:latin typeface="Times New Roman" pitchFamily="18" charset="0"/>
                <a:cs typeface="Times New Roman" pitchFamily="18" charset="0"/>
              </a:rPr>
              <a:t>Directory </a:t>
            </a:r>
            <a:r>
              <a:rPr lang="en-US" sz="2000" dirty="0" smtClean="0">
                <a:solidFill>
                  <a:srgbClr val="000000"/>
                </a:solidFill>
                <a:latin typeface="Times New Roman" pitchFamily="18" charset="0"/>
                <a:cs typeface="Times New Roman" pitchFamily="18" charset="0"/>
              </a:rPr>
              <a:t>roles.</a:t>
            </a:r>
          </a:p>
          <a:p>
            <a:pPr marL="342900" indent="-342900">
              <a:buFont typeface="Wingdings" panose="05000000000000000000" pitchFamily="2" charset="2"/>
              <a:buChar char="ü"/>
            </a:pPr>
            <a:r>
              <a:rPr lang="en-US" sz="2000" dirty="0" smtClean="0">
                <a:solidFill>
                  <a:srgbClr val="000000"/>
                </a:solidFill>
                <a:latin typeface="Times New Roman" pitchFamily="18" charset="0"/>
                <a:cs typeface="Times New Roman" pitchFamily="18" charset="0"/>
              </a:rPr>
              <a:t>Failover Clustering.</a:t>
            </a:r>
          </a:p>
          <a:p>
            <a:pPr marL="342900" indent="-342900">
              <a:buFont typeface="Wingdings" panose="05000000000000000000" pitchFamily="2" charset="2"/>
              <a:buChar char="ü"/>
            </a:pPr>
            <a:r>
              <a:rPr lang="en-US" sz="2000" dirty="0" smtClean="0">
                <a:solidFill>
                  <a:srgbClr val="000000"/>
                </a:solidFill>
                <a:latin typeface="Times New Roman" pitchFamily="18" charset="0"/>
                <a:cs typeface="Times New Roman" pitchFamily="18" charset="0"/>
              </a:rPr>
              <a:t>Self-healing NTFS.</a:t>
            </a:r>
          </a:p>
          <a:p>
            <a:pPr marL="342900" indent="-342900">
              <a:buFont typeface="Wingdings" panose="05000000000000000000" pitchFamily="2" charset="2"/>
              <a:buChar char="ü"/>
            </a:pPr>
            <a:r>
              <a:rPr lang="en-US" sz="2000" dirty="0" smtClean="0">
                <a:solidFill>
                  <a:srgbClr val="000000"/>
                </a:solidFill>
                <a:latin typeface="Times New Roman" pitchFamily="18" charset="0"/>
                <a:cs typeface="Times New Roman" pitchFamily="18" charset="0"/>
              </a:rPr>
              <a:t>Hyper-V.</a:t>
            </a:r>
          </a:p>
          <a:p>
            <a:pPr marL="342900" indent="-342900">
              <a:buFont typeface="Wingdings" panose="05000000000000000000" pitchFamily="2" charset="2"/>
              <a:buChar char="ü"/>
            </a:pPr>
            <a:r>
              <a:rPr lang="en-US" sz="2000" dirty="0" smtClean="0">
                <a:solidFill>
                  <a:srgbClr val="000000"/>
                </a:solidFill>
                <a:latin typeface="Times New Roman" pitchFamily="18" charset="0"/>
                <a:cs typeface="Times New Roman" pitchFamily="18" charset="0"/>
              </a:rPr>
              <a:t>Windows </a:t>
            </a:r>
            <a:r>
              <a:rPr lang="en-US" sz="2000" dirty="0">
                <a:solidFill>
                  <a:srgbClr val="000000"/>
                </a:solidFill>
                <a:latin typeface="Times New Roman" pitchFamily="18" charset="0"/>
                <a:cs typeface="Times New Roman" pitchFamily="18" charset="0"/>
              </a:rPr>
              <a:t>System Resource </a:t>
            </a:r>
            <a:r>
              <a:rPr lang="en-US" sz="2000" dirty="0" smtClean="0">
                <a:solidFill>
                  <a:srgbClr val="000000"/>
                </a:solidFill>
                <a:latin typeface="Times New Roman" pitchFamily="18" charset="0"/>
                <a:cs typeface="Times New Roman" pitchFamily="18" charset="0"/>
              </a:rPr>
              <a:t>Manager.</a:t>
            </a:r>
          </a:p>
          <a:p>
            <a:pPr marL="342900" indent="-342900">
              <a:buFont typeface="Wingdings" panose="05000000000000000000" pitchFamily="2" charset="2"/>
              <a:buChar char="ü"/>
            </a:pPr>
            <a:r>
              <a:rPr lang="en-US" sz="2000" dirty="0" smtClean="0">
                <a:solidFill>
                  <a:srgbClr val="000000"/>
                </a:solidFill>
                <a:latin typeface="Times New Roman" pitchFamily="18" charset="0"/>
                <a:cs typeface="Times New Roman" pitchFamily="18" charset="0"/>
              </a:rPr>
              <a:t>Server </a:t>
            </a:r>
            <a:r>
              <a:rPr lang="en-US" sz="2000" dirty="0">
                <a:solidFill>
                  <a:srgbClr val="000000"/>
                </a:solidFill>
                <a:latin typeface="Times New Roman" pitchFamily="18" charset="0"/>
                <a:cs typeface="Times New Roman" pitchFamily="18" charset="0"/>
              </a:rPr>
              <a:t>Manager.</a:t>
            </a:r>
          </a:p>
          <a:p>
            <a:endParaRPr lang="en-US" sz="2400" b="1" dirty="0">
              <a:solidFill>
                <a:srgbClr val="000000"/>
              </a:solidFill>
              <a:latin typeface="Times New Roman" pitchFamily="18" charset="0"/>
              <a:cs typeface="Times New Roman" pitchFamily="18" charset="0"/>
            </a:endParaRPr>
          </a:p>
          <a:p>
            <a:pPr marL="285750" indent="-285750">
              <a:buFont typeface="Wingdings" panose="05000000000000000000" pitchFamily="2" charset="2"/>
              <a:buChar char="ü"/>
            </a:pPr>
            <a:endParaRPr lang="en-US" sz="2000" dirty="0">
              <a:solidFill>
                <a:srgbClr val="000000"/>
              </a:solidFill>
            </a:endParaRPr>
          </a:p>
        </p:txBody>
      </p:sp>
    </p:spTree>
    <p:extLst>
      <p:ext uri="{BB962C8B-B14F-4D97-AF65-F5344CB8AC3E}">
        <p14:creationId xmlns:p14="http://schemas.microsoft.com/office/powerpoint/2010/main" val="1019044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93565" y="3130650"/>
            <a:ext cx="5275630" cy="3656612"/>
          </a:xfrm>
          <a:prstGeom prst="rect">
            <a:avLst/>
          </a:prstGeom>
        </p:spPr>
      </p:pic>
      <p:sp>
        <p:nvSpPr>
          <p:cNvPr id="2" name="Title 1"/>
          <p:cNvSpPr>
            <a:spLocks noGrp="1"/>
          </p:cNvSpPr>
          <p:nvPr>
            <p:ph type="title"/>
          </p:nvPr>
        </p:nvSpPr>
        <p:spPr>
          <a:xfrm>
            <a:off x="307993" y="5007828"/>
            <a:ext cx="8376592" cy="863600"/>
          </a:xfrm>
        </p:spPr>
        <p:txBody>
          <a:bodyPr>
            <a:normAutofit/>
          </a:bodyPr>
          <a:lstStyle/>
          <a:p>
            <a:r>
              <a:rPr lang="en-US" sz="4400" dirty="0">
                <a:solidFill>
                  <a:schemeClr val="bg2"/>
                </a:solidFill>
                <a:latin typeface="Times New Roman" panose="02020603050405020304" pitchFamily="18" charset="0"/>
                <a:cs typeface="Times New Roman" panose="02020603050405020304" pitchFamily="18" charset="0"/>
              </a:rPr>
              <a:t>32-bit </a:t>
            </a:r>
            <a:r>
              <a:rPr lang="en-US" sz="4400" dirty="0" err="1">
                <a:solidFill>
                  <a:schemeClr val="bg2"/>
                </a:solidFill>
                <a:latin typeface="Times New Roman" panose="02020603050405020304" pitchFamily="18" charset="0"/>
                <a:cs typeface="Times New Roman" panose="02020603050405020304" pitchFamily="18" charset="0"/>
              </a:rPr>
              <a:t>vs</a:t>
            </a:r>
            <a:r>
              <a:rPr lang="en-US" sz="4400" dirty="0">
                <a:solidFill>
                  <a:schemeClr val="bg2"/>
                </a:solidFill>
                <a:latin typeface="Times New Roman" panose="02020603050405020304" pitchFamily="18" charset="0"/>
                <a:cs typeface="Times New Roman" panose="02020603050405020304" pitchFamily="18" charset="0"/>
              </a:rPr>
              <a:t> 64-bit</a:t>
            </a:r>
          </a:p>
        </p:txBody>
      </p:sp>
      <p:sp>
        <p:nvSpPr>
          <p:cNvPr id="4" name="TextBox 3"/>
          <p:cNvSpPr txBox="1"/>
          <p:nvPr/>
        </p:nvSpPr>
        <p:spPr>
          <a:xfrm>
            <a:off x="714801" y="1253471"/>
            <a:ext cx="5778764" cy="646331"/>
          </a:xfrm>
          <a:prstGeom prst="rect">
            <a:avLst/>
          </a:prstGeom>
          <a:noFill/>
        </p:spPr>
        <p:txBody>
          <a:bodyPr wrap="square" rtlCol="0">
            <a:spAutoFit/>
          </a:bodyPr>
          <a:lstStyle/>
          <a:p>
            <a:endParaRPr lang="en-US" dirty="0">
              <a:solidFill>
                <a:srgbClr val="000000"/>
              </a:solidFill>
            </a:endParaRPr>
          </a:p>
          <a:p>
            <a:pPr marL="285750" indent="-285750">
              <a:buFont typeface="Wingdings" panose="05000000000000000000" pitchFamily="2" charset="2"/>
              <a:buChar char="Ø"/>
            </a:pPr>
            <a:endParaRPr lang="en-US" dirty="0">
              <a:solidFill>
                <a:srgbClr val="00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821951465"/>
              </p:ext>
            </p:extLst>
          </p:nvPr>
        </p:nvGraphicFramePr>
        <p:xfrm>
          <a:off x="3127104" y="270610"/>
          <a:ext cx="8127999" cy="2860040"/>
        </p:xfrm>
        <a:graphic>
          <a:graphicData uri="http://schemas.openxmlformats.org/drawingml/2006/table">
            <a:tbl>
              <a:tblPr firstRow="1" bandRow="1">
                <a:tableStyleId>{5C22544A-7EE6-4342-B048-85BDC9FD1C3A}</a:tableStyleId>
              </a:tblPr>
              <a:tblGrid>
                <a:gridCol w="2709333"/>
                <a:gridCol w="2709333"/>
                <a:gridCol w="2709333"/>
              </a:tblGrid>
              <a:tr h="136349">
                <a:tc>
                  <a:txBody>
                    <a:bodyPr/>
                    <a:lstStyle/>
                    <a:p>
                      <a:pPr marL="285750" indent="-285750">
                        <a:buFont typeface="Wingdings" panose="05000000000000000000" pitchFamily="2" charset="2"/>
                        <a:buChar char="ü"/>
                      </a:pPr>
                      <a:endParaRPr lang="en-US" dirty="0"/>
                    </a:p>
                  </a:txBody>
                  <a:tcPr/>
                </a:tc>
                <a:tc>
                  <a:txBody>
                    <a:bodyPr/>
                    <a:lstStyle/>
                    <a:p>
                      <a:pPr marL="285750" indent="-285750">
                        <a:buFont typeface="Wingdings" panose="05000000000000000000" pitchFamily="2" charset="2"/>
                        <a:buChar char="v"/>
                      </a:pPr>
                      <a:r>
                        <a:rPr lang="en-US" dirty="0" smtClean="0"/>
                        <a:t>32-bit</a:t>
                      </a:r>
                      <a:endParaRPr lang="en-US" dirty="0"/>
                    </a:p>
                  </a:txBody>
                  <a:tcPr/>
                </a:tc>
                <a:tc>
                  <a:txBody>
                    <a:bodyPr/>
                    <a:lstStyle/>
                    <a:p>
                      <a:pPr marL="285750" indent="-285750">
                        <a:buFont typeface="Wingdings" panose="05000000000000000000" pitchFamily="2" charset="2"/>
                        <a:buChar char="v"/>
                      </a:pPr>
                      <a:r>
                        <a:rPr lang="en-US" dirty="0" smtClean="0"/>
                        <a:t>64-bit</a:t>
                      </a:r>
                      <a:endParaRPr lang="en-US" dirty="0"/>
                    </a:p>
                  </a:txBody>
                  <a:tcPr/>
                </a:tc>
              </a:tr>
              <a:tr h="370840">
                <a:tc>
                  <a:txBody>
                    <a:bodyPr/>
                    <a:lstStyle/>
                    <a:p>
                      <a:pPr marL="285750" indent="-285750">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Memory storage</a:t>
                      </a:r>
                    </a:p>
                  </a:txBody>
                  <a:tcPr/>
                </a:tc>
                <a:tc>
                  <a:txBody>
                    <a:bodyPr/>
                    <a:lstStyle/>
                    <a:p>
                      <a:pPr marL="285750" indent="-285750">
                        <a:buFont typeface="Wingdings" panose="05000000000000000000" pitchFamily="2" charset="2"/>
                        <a:buChar char="v"/>
                      </a:pPr>
                      <a:r>
                        <a:rPr lang="en-US" dirty="0" smtClean="0"/>
                        <a:t>4GB</a:t>
                      </a:r>
                      <a:endParaRPr lang="en-US" dirty="0"/>
                    </a:p>
                  </a:txBody>
                  <a:tcPr/>
                </a:tc>
                <a:tc>
                  <a:txBody>
                    <a:bodyPr/>
                    <a:lstStyle/>
                    <a:p>
                      <a:pPr marL="285750" indent="-285750">
                        <a:buFont typeface="Wingdings" panose="05000000000000000000" pitchFamily="2" charset="2"/>
                        <a:buChar char="v"/>
                      </a:pPr>
                      <a:r>
                        <a:rPr lang="en-US" dirty="0" smtClean="0"/>
                        <a:t>128gb</a:t>
                      </a:r>
                      <a:endParaRPr lang="en-US" dirty="0"/>
                    </a:p>
                  </a:txBody>
                  <a:tcPr/>
                </a:tc>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smtClean="0">
                          <a:latin typeface="Times New Roman" panose="02020603050405020304" pitchFamily="18" charset="0"/>
                          <a:cs typeface="Times New Roman" panose="02020603050405020304" pitchFamily="18" charset="0"/>
                        </a:rPr>
                        <a:t>Addresses</a:t>
                      </a:r>
                    </a:p>
                  </a:txBody>
                  <a:tcPr/>
                </a:tc>
                <a:tc>
                  <a:txBody>
                    <a:bodyPr/>
                    <a:lstStyle/>
                    <a:p>
                      <a:pPr marL="285750" indent="-285750">
                        <a:buFont typeface="Wingdings" panose="05000000000000000000" pitchFamily="2" charset="2"/>
                        <a:buChar char="v"/>
                      </a:pPr>
                      <a:r>
                        <a:rPr lang="en-US" dirty="0" smtClean="0"/>
                        <a:t>2^32</a:t>
                      </a:r>
                      <a:endParaRPr lang="en-US" dirty="0"/>
                    </a:p>
                  </a:txBody>
                  <a:tcPr/>
                </a:tc>
                <a:tc>
                  <a:txBody>
                    <a:bodyPr/>
                    <a:lstStyle/>
                    <a:p>
                      <a:pPr marL="285750" indent="-285750">
                        <a:buFont typeface="Wingdings" panose="05000000000000000000" pitchFamily="2" charset="2"/>
                        <a:buChar char="v"/>
                      </a:pPr>
                      <a:r>
                        <a:rPr lang="en-US" dirty="0" smtClean="0"/>
                        <a:t>2^64</a:t>
                      </a:r>
                      <a:endParaRPr lang="en-US" dirty="0"/>
                    </a:p>
                  </a:txBody>
                  <a:tcPr/>
                </a:tc>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smtClean="0">
                          <a:latin typeface="Times New Roman" panose="02020603050405020304" pitchFamily="18" charset="0"/>
                          <a:cs typeface="Times New Roman" panose="02020603050405020304" pitchFamily="18" charset="0"/>
                        </a:rPr>
                        <a:t>Speed</a:t>
                      </a:r>
                    </a:p>
                  </a:txBody>
                  <a:tcPr/>
                </a:tc>
                <a:tc>
                  <a:txBody>
                    <a:bodyPr/>
                    <a:lstStyle/>
                    <a:p>
                      <a:pPr marL="285750" indent="-285750">
                        <a:buFont typeface="Wingdings" panose="05000000000000000000" pitchFamily="2" charset="2"/>
                        <a:buChar char="v"/>
                      </a:pPr>
                      <a:r>
                        <a:rPr lang="en-US" dirty="0" smtClean="0"/>
                        <a:t>Slow</a:t>
                      </a:r>
                      <a:endParaRPr lang="en-US" dirty="0"/>
                    </a:p>
                  </a:txBody>
                  <a:tcPr/>
                </a:tc>
                <a:tc>
                  <a:txBody>
                    <a:bodyPr/>
                    <a:lstStyle/>
                    <a:p>
                      <a:pPr marL="285750" indent="-285750">
                        <a:buFont typeface="Wingdings" panose="05000000000000000000" pitchFamily="2" charset="2"/>
                        <a:buChar char="v"/>
                      </a:pPr>
                      <a:r>
                        <a:rPr lang="en-US" dirty="0" smtClean="0"/>
                        <a:t>Fast</a:t>
                      </a:r>
                      <a:endParaRPr lang="en-US" dirty="0"/>
                    </a:p>
                  </a:txBody>
                  <a:tcPr/>
                </a:tc>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smtClean="0">
                          <a:latin typeface="Times New Roman" panose="02020603050405020304" pitchFamily="18" charset="0"/>
                          <a:cs typeface="Times New Roman" panose="02020603050405020304" pitchFamily="18" charset="0"/>
                        </a:rPr>
                        <a:t>Compatibility</a:t>
                      </a:r>
                    </a:p>
                  </a:txBody>
                  <a:tcPr/>
                </a:tc>
                <a:tc>
                  <a:txBody>
                    <a:bodyPr/>
                    <a:lstStyle/>
                    <a:p>
                      <a:pPr marL="285750" indent="-285750">
                        <a:buFont typeface="Wingdings" panose="05000000000000000000" pitchFamily="2" charset="2"/>
                        <a:buChar char="v"/>
                      </a:pPr>
                      <a:r>
                        <a:rPr lang="en-US" dirty="0" smtClean="0"/>
                        <a:t>Not</a:t>
                      </a:r>
                      <a:r>
                        <a:rPr lang="en-US" baseline="0" dirty="0" smtClean="0"/>
                        <a:t> possible</a:t>
                      </a:r>
                      <a:endParaRPr lang="en-US" dirty="0"/>
                    </a:p>
                  </a:txBody>
                  <a:tcPr/>
                </a:tc>
                <a:tc>
                  <a:txBody>
                    <a:bodyPr/>
                    <a:lstStyle/>
                    <a:p>
                      <a:pPr marL="285750" indent="-285750">
                        <a:buFont typeface="Wingdings" panose="05000000000000000000" pitchFamily="2" charset="2"/>
                        <a:buChar char="v"/>
                      </a:pPr>
                      <a:r>
                        <a:rPr lang="en-US" dirty="0" smtClean="0"/>
                        <a:t>Possible</a:t>
                      </a:r>
                      <a:endParaRPr lang="en-US" dirty="0"/>
                    </a:p>
                  </a:txBody>
                  <a:tcPr/>
                </a:tc>
              </a:tr>
              <a:tr h="370840">
                <a:tc>
                  <a:txBody>
                    <a:bodyPr/>
                    <a:lstStyle/>
                    <a:p>
                      <a:pPr marL="285750" indent="-285750">
                        <a:buFont typeface="Wingdings" panose="05000000000000000000" pitchFamily="2" charset="2"/>
                        <a:buChar char="ü"/>
                      </a:pPr>
                      <a:r>
                        <a:rPr lang="en-US" dirty="0" smtClean="0"/>
                        <a:t>Cost</a:t>
                      </a:r>
                      <a:endParaRPr lang="en-US" dirty="0"/>
                    </a:p>
                  </a:txBody>
                  <a:tcPr/>
                </a:tc>
                <a:tc>
                  <a:txBody>
                    <a:bodyPr/>
                    <a:lstStyle/>
                    <a:p>
                      <a:pPr marL="285750" indent="-285750">
                        <a:buFont typeface="Wingdings" panose="05000000000000000000" pitchFamily="2" charset="2"/>
                        <a:buChar char="v"/>
                      </a:pPr>
                      <a:r>
                        <a:rPr lang="en-US" dirty="0" smtClean="0"/>
                        <a:t>Less</a:t>
                      </a:r>
                      <a:endParaRPr lang="en-US" dirty="0"/>
                    </a:p>
                  </a:txBody>
                  <a:tcPr/>
                </a:tc>
                <a:tc>
                  <a:txBody>
                    <a:bodyPr/>
                    <a:lstStyle/>
                    <a:p>
                      <a:pPr marL="285750" indent="-285750">
                        <a:buFont typeface="Wingdings" panose="05000000000000000000" pitchFamily="2" charset="2"/>
                        <a:buChar char="v"/>
                      </a:pPr>
                      <a:r>
                        <a:rPr lang="en-US" dirty="0" smtClean="0"/>
                        <a:t>More</a:t>
                      </a:r>
                      <a:endParaRPr lang="en-US" dirty="0"/>
                    </a:p>
                  </a:txBody>
                  <a:tcPr/>
                </a:tc>
              </a:tr>
              <a:tr h="370840">
                <a:tc>
                  <a:txBody>
                    <a:bodyPr/>
                    <a:lstStyle/>
                    <a:p>
                      <a:pPr marL="285750" indent="-285750">
                        <a:buFont typeface="Wingdings" panose="05000000000000000000" pitchFamily="2" charset="2"/>
                        <a:buChar char="ü"/>
                      </a:pPr>
                      <a:r>
                        <a:rPr lang="en-US" dirty="0" smtClean="0"/>
                        <a:t>Examples</a:t>
                      </a:r>
                      <a:endParaRPr lang="en-US" dirty="0"/>
                    </a:p>
                  </a:txBody>
                  <a:tcPr/>
                </a:tc>
                <a:tc>
                  <a:txBody>
                    <a:bodyPr/>
                    <a:lstStyle/>
                    <a:p>
                      <a:pPr marL="285750" indent="-285750">
                        <a:buFont typeface="Wingdings" panose="05000000000000000000" pitchFamily="2" charset="2"/>
                        <a:buChar char="v"/>
                      </a:pPr>
                      <a:r>
                        <a:rPr lang="en-US" sz="1800" b="0" i="0" kern="1200" dirty="0" smtClean="0">
                          <a:solidFill>
                            <a:schemeClr val="dk1"/>
                          </a:solidFill>
                          <a:effectLst/>
                          <a:latin typeface="+mn-lt"/>
                          <a:ea typeface="+mn-ea"/>
                          <a:cs typeface="Times New Roman" panose="02020603050405020304" pitchFamily="18" charset="0"/>
                        </a:rPr>
                        <a:t>Windows 95, 98, NT, 2000, XP, Vista.</a:t>
                      </a:r>
                      <a:endParaRPr lang="en-US" dirty="0"/>
                    </a:p>
                  </a:txBody>
                  <a:tcPr/>
                </a:tc>
                <a:tc>
                  <a:txBody>
                    <a:bodyPr/>
                    <a:lstStyle/>
                    <a:p>
                      <a:pPr marL="285750" indent="-285750">
                        <a:buFont typeface="Wingdings" panose="05000000000000000000" pitchFamily="2" charset="2"/>
                        <a:buChar char="v"/>
                      </a:pPr>
                      <a:r>
                        <a:rPr lang="en-US" dirty="0" smtClean="0"/>
                        <a:t>Windows 7,8,8.1,</a:t>
                      </a:r>
                      <a:r>
                        <a:rPr lang="en-US" baseline="0" dirty="0" smtClean="0"/>
                        <a:t> 10</a:t>
                      </a:r>
                      <a:endParaRPr lang="en-US" dirty="0"/>
                    </a:p>
                  </a:txBody>
                  <a:tcPr/>
                </a:tc>
              </a:tr>
            </a:tbl>
          </a:graphicData>
        </a:graphic>
      </p:graphicFrame>
    </p:spTree>
    <p:extLst>
      <p:ext uri="{BB962C8B-B14F-4D97-AF65-F5344CB8AC3E}">
        <p14:creationId xmlns:p14="http://schemas.microsoft.com/office/powerpoint/2010/main" val="405584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74320" y="1717766"/>
            <a:ext cx="6972190" cy="2383972"/>
          </a:xfrm>
        </p:spPr>
        <p:txBody>
          <a:bodyPr>
            <a:noAutofit/>
          </a:bodyPr>
          <a:lstStyle/>
          <a:p>
            <a:r>
              <a:rPr lang="en-US" sz="9600" dirty="0" smtClean="0"/>
              <a:t>Windows</a:t>
            </a:r>
            <a:br>
              <a:rPr lang="en-US" sz="9600" dirty="0" smtClean="0"/>
            </a:br>
            <a:r>
              <a:rPr lang="en-US" sz="9600" dirty="0" smtClean="0"/>
              <a:t>Kernel</a:t>
            </a:r>
            <a:endParaRPr lang="en-US" sz="9600" dirty="0"/>
          </a:p>
        </p:txBody>
      </p:sp>
    </p:spTree>
    <p:extLst>
      <p:ext uri="{BB962C8B-B14F-4D97-AF65-F5344CB8AC3E}">
        <p14:creationId xmlns:p14="http://schemas.microsoft.com/office/powerpoint/2010/main" val="3693079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effectLst>
                  <a:outerShdw blurRad="38100" dist="38100" dir="2700000" algn="tl">
                    <a:srgbClr val="000000">
                      <a:alpha val="43137"/>
                    </a:srgbClr>
                  </a:outerShdw>
                </a:effectLst>
                <a:latin typeface="Times New Roman" pitchFamily="18" charset="0"/>
                <a:cs typeface="Times New Roman" pitchFamily="18" charset="0"/>
              </a:rPr>
              <a:t>Kernel</a:t>
            </a:r>
            <a:endParaRPr lang="en-US" sz="4400" dirty="0"/>
          </a:p>
        </p:txBody>
      </p:sp>
      <p:sp>
        <p:nvSpPr>
          <p:cNvPr id="4" name="TextBox 3"/>
          <p:cNvSpPr txBox="1"/>
          <p:nvPr/>
        </p:nvSpPr>
        <p:spPr>
          <a:xfrm>
            <a:off x="5174973" y="674295"/>
            <a:ext cx="5698435" cy="2954655"/>
          </a:xfrm>
          <a:prstGeom prst="rect">
            <a:avLst/>
          </a:prstGeom>
          <a:noFill/>
        </p:spPr>
        <p:txBody>
          <a:bodyPr wrap="square" rtlCol="0">
            <a:spAutoFit/>
          </a:bodyPr>
          <a:lstStyle/>
          <a:p>
            <a:r>
              <a:rPr lang="en-US" sz="2400" dirty="0" smtClean="0">
                <a:solidFill>
                  <a:srgbClr val="000000"/>
                </a:solidFill>
                <a:cs typeface="Times New Roman" panose="02020603050405020304" pitchFamily="18" charset="0"/>
              </a:rPr>
              <a:t>It </a:t>
            </a:r>
            <a:r>
              <a:rPr lang="en-US" sz="2400" dirty="0">
                <a:solidFill>
                  <a:srgbClr val="000000"/>
                </a:solidFill>
                <a:cs typeface="Times New Roman" panose="02020603050405020304" pitchFamily="18" charset="0"/>
              </a:rPr>
              <a:t>is a computer program, which have complete control over all other programs in the system</a:t>
            </a:r>
            <a:r>
              <a:rPr lang="en-US" sz="2400" dirty="0" smtClean="0">
                <a:solidFill>
                  <a:srgbClr val="000000"/>
                </a:solidFill>
                <a:cs typeface="Times New Roman" panose="02020603050405020304" pitchFamily="18" charset="0"/>
              </a:rPr>
              <a:t>.</a:t>
            </a:r>
          </a:p>
          <a:p>
            <a:endParaRPr lang="en-US" sz="2400" dirty="0">
              <a:solidFill>
                <a:srgbClr val="000000"/>
              </a:solidFill>
              <a:cs typeface="Times New Roman" panose="02020603050405020304" pitchFamily="18" charset="0"/>
            </a:endParaRPr>
          </a:p>
          <a:p>
            <a:pPr>
              <a:buFont typeface="Wingdings" panose="05000000000000000000" pitchFamily="2" charset="2"/>
              <a:buChar char="Ø"/>
            </a:pPr>
            <a:r>
              <a:rPr lang="en-US" sz="2400" dirty="0">
                <a:solidFill>
                  <a:srgbClr val="000000"/>
                </a:solidFill>
                <a:cs typeface="Times New Roman" panose="02020603050405020304" pitchFamily="18" charset="0"/>
              </a:rPr>
              <a:t>Central module of operating system.</a:t>
            </a:r>
          </a:p>
          <a:p>
            <a:pPr>
              <a:buFont typeface="Wingdings" panose="05000000000000000000" pitchFamily="2" charset="2"/>
              <a:buChar char="Ø"/>
            </a:pPr>
            <a:r>
              <a:rPr lang="en-US" sz="2400" dirty="0">
                <a:solidFill>
                  <a:srgbClr val="000000"/>
                </a:solidFill>
                <a:cs typeface="Times New Roman" panose="02020603050405020304" pitchFamily="18" charset="0"/>
              </a:rPr>
              <a:t>Connects the application software to the system hardware.</a:t>
            </a:r>
            <a:endParaRPr lang="en-US" dirty="0">
              <a:solidFill>
                <a:srgbClr val="000000"/>
              </a:solidFill>
            </a:endParaRPr>
          </a:p>
          <a:p>
            <a:pPr lvl="1" algn="just"/>
            <a:endParaRPr lang="en-US" dirty="0">
              <a:solidFill>
                <a:srgbClr val="000000"/>
              </a:solidFill>
            </a:endParaRPr>
          </a:p>
        </p:txBody>
      </p:sp>
      <p:pic>
        <p:nvPicPr>
          <p:cNvPr id="5" name="Picture 4"/>
          <p:cNvPicPr>
            <a:picLocks noChangeAspect="1"/>
          </p:cNvPicPr>
          <p:nvPr/>
        </p:nvPicPr>
        <p:blipFill>
          <a:blip r:embed="rId2"/>
          <a:stretch>
            <a:fillRect/>
          </a:stretch>
        </p:blipFill>
        <p:spPr>
          <a:xfrm>
            <a:off x="6201328" y="3628950"/>
            <a:ext cx="3645724" cy="2883658"/>
          </a:xfrm>
          <a:prstGeom prst="rect">
            <a:avLst/>
          </a:prstGeom>
        </p:spPr>
      </p:pic>
    </p:spTree>
    <p:extLst>
      <p:ext uri="{BB962C8B-B14F-4D97-AF65-F5344CB8AC3E}">
        <p14:creationId xmlns:p14="http://schemas.microsoft.com/office/powerpoint/2010/main" val="370780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30" y="5400261"/>
            <a:ext cx="8376592" cy="863600"/>
          </a:xfrm>
        </p:spPr>
        <p:txBody>
          <a:bodyPr/>
          <a:lstStyle/>
          <a:p>
            <a:r>
              <a:rPr lang="en-US" dirty="0" smtClean="0">
                <a:solidFill>
                  <a:srgbClr val="0070AD"/>
                </a:solidFill>
              </a:rPr>
              <a:t>Monolithic Kernel</a:t>
            </a:r>
            <a:endParaRPr lang="en-US" dirty="0">
              <a:solidFill>
                <a:srgbClr val="0070AD"/>
              </a:solidFill>
            </a:endParaRPr>
          </a:p>
        </p:txBody>
      </p:sp>
      <p:sp>
        <p:nvSpPr>
          <p:cNvPr id="3" name="TextBox 2"/>
          <p:cNvSpPr txBox="1"/>
          <p:nvPr/>
        </p:nvSpPr>
        <p:spPr>
          <a:xfrm>
            <a:off x="6053415" y="1193800"/>
            <a:ext cx="5383212" cy="3477875"/>
          </a:xfrm>
          <a:prstGeom prst="rect">
            <a:avLst/>
          </a:prstGeom>
          <a:noFill/>
        </p:spPr>
        <p:txBody>
          <a:bodyPr wrap="square" rtlCol="0">
            <a:spAutoFit/>
          </a:bodyPr>
          <a:lstStyle/>
          <a:p>
            <a:pPr algn="just">
              <a:buFont typeface="Wingdings" panose="05000000000000000000" pitchFamily="2" charset="2"/>
              <a:buChar char="ü"/>
            </a:pPr>
            <a:r>
              <a:rPr lang="en-US" sz="2000" dirty="0">
                <a:solidFill>
                  <a:srgbClr val="000000"/>
                </a:solidFill>
                <a:cs typeface="Times New Roman" panose="02020603050405020304" pitchFamily="18" charset="0"/>
              </a:rPr>
              <a:t>One single program that contains all of the code necessary to perform </a:t>
            </a:r>
            <a:r>
              <a:rPr lang="en-US" sz="2000" dirty="0" smtClean="0">
                <a:solidFill>
                  <a:srgbClr val="000000"/>
                </a:solidFill>
                <a:cs typeface="Times New Roman" panose="02020603050405020304" pitchFamily="18" charset="0"/>
              </a:rPr>
              <a:t>every kernel </a:t>
            </a:r>
            <a:r>
              <a:rPr lang="en-US" sz="2000" dirty="0">
                <a:solidFill>
                  <a:srgbClr val="000000"/>
                </a:solidFill>
                <a:cs typeface="Times New Roman" panose="02020603050405020304" pitchFamily="18" charset="0"/>
              </a:rPr>
              <a:t>related task. </a:t>
            </a:r>
          </a:p>
          <a:p>
            <a:pPr algn="just">
              <a:buFont typeface="Wingdings" panose="05000000000000000000" pitchFamily="2" charset="2"/>
              <a:buChar char="ü"/>
            </a:pPr>
            <a:r>
              <a:rPr lang="en-US" sz="2000" dirty="0">
                <a:solidFill>
                  <a:srgbClr val="000000"/>
                </a:solidFill>
                <a:cs typeface="Times New Roman" panose="02020603050405020304" pitchFamily="18" charset="0"/>
              </a:rPr>
              <a:t>Deals with the system services like process management, device management, </a:t>
            </a:r>
            <a:r>
              <a:rPr lang="en-US" sz="2000" dirty="0" smtClean="0">
                <a:solidFill>
                  <a:srgbClr val="000000"/>
                </a:solidFill>
                <a:cs typeface="Times New Roman" panose="02020603050405020304" pitchFamily="18" charset="0"/>
              </a:rPr>
              <a:t>Interrupt </a:t>
            </a:r>
            <a:r>
              <a:rPr lang="en-US" sz="2000" dirty="0">
                <a:solidFill>
                  <a:srgbClr val="000000"/>
                </a:solidFill>
                <a:cs typeface="Times New Roman" panose="02020603050405020304" pitchFamily="18" charset="0"/>
              </a:rPr>
              <a:t>handling, file system etc.,</a:t>
            </a:r>
          </a:p>
          <a:p>
            <a:pPr algn="just">
              <a:buFont typeface="Wingdings" panose="05000000000000000000" pitchFamily="2" charset="2"/>
              <a:buChar char="ü"/>
            </a:pPr>
            <a:r>
              <a:rPr lang="en-US" sz="2000" dirty="0">
                <a:solidFill>
                  <a:srgbClr val="000000"/>
                </a:solidFill>
                <a:cs typeface="Times New Roman" panose="02020603050405020304" pitchFamily="18" charset="0"/>
              </a:rPr>
              <a:t>Acts as an interface between the hardware and software.</a:t>
            </a:r>
          </a:p>
          <a:p>
            <a:pPr algn="just">
              <a:buFont typeface="Wingdings" panose="05000000000000000000" pitchFamily="2" charset="2"/>
              <a:buChar char="ü"/>
            </a:pPr>
            <a:r>
              <a:rPr lang="en-US" sz="2000" dirty="0">
                <a:solidFill>
                  <a:srgbClr val="000000"/>
                </a:solidFill>
                <a:cs typeface="Times New Roman" panose="02020603050405020304" pitchFamily="18" charset="0"/>
              </a:rPr>
              <a:t>Faster execution because no queue process.</a:t>
            </a:r>
          </a:p>
          <a:p>
            <a:pPr lvl="1" algn="just">
              <a:buFont typeface="Wingdings" panose="05000000000000000000" pitchFamily="2" charset="2"/>
              <a:buChar char="ü"/>
            </a:pPr>
            <a:endParaRPr lang="en-US" sz="2000" dirty="0">
              <a:solidFill>
                <a:srgbClr val="000000"/>
              </a:solidFill>
              <a:cs typeface="Times New Roman" panose="02020603050405020304" pitchFamily="18" charset="0"/>
            </a:endParaRPr>
          </a:p>
          <a:p>
            <a:pPr lvl="1"/>
            <a:endParaRPr lang="en-US" sz="2000" dirty="0">
              <a:solidFill>
                <a:srgbClr val="000000"/>
              </a:solidFill>
              <a:latin typeface="Times New Roman" panose="02020603050405020304" pitchFamily="18" charset="0"/>
              <a:cs typeface="Times New Roman" panose="02020603050405020304" pitchFamily="18" charset="0"/>
            </a:endParaRPr>
          </a:p>
          <a:p>
            <a:endParaRPr lang="en-US" sz="2000" dirty="0">
              <a:solidFill>
                <a:srgbClr val="000000"/>
              </a:solidFill>
            </a:endParaRPr>
          </a:p>
        </p:txBody>
      </p:sp>
      <p:pic>
        <p:nvPicPr>
          <p:cNvPr id="4" name="Picture 3"/>
          <p:cNvPicPr>
            <a:picLocks noChangeAspect="1"/>
          </p:cNvPicPr>
          <p:nvPr/>
        </p:nvPicPr>
        <p:blipFill>
          <a:blip r:embed="rId2"/>
          <a:stretch>
            <a:fillRect/>
          </a:stretch>
        </p:blipFill>
        <p:spPr>
          <a:xfrm>
            <a:off x="7189450" y="4171412"/>
            <a:ext cx="3518307" cy="2190865"/>
          </a:xfrm>
          <a:prstGeom prst="rect">
            <a:avLst/>
          </a:prstGeom>
        </p:spPr>
      </p:pic>
    </p:spTree>
    <p:extLst>
      <p:ext uri="{BB962C8B-B14F-4D97-AF65-F5344CB8AC3E}">
        <p14:creationId xmlns:p14="http://schemas.microsoft.com/office/powerpoint/2010/main" val="1228437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582" y="5369436"/>
            <a:ext cx="8376592" cy="863600"/>
          </a:xfrm>
        </p:spPr>
        <p:txBody>
          <a:bodyPr/>
          <a:lstStyle/>
          <a:p>
            <a:r>
              <a:rPr lang="en-US" dirty="0">
                <a:solidFill>
                  <a:srgbClr val="0070AD"/>
                </a:solidFill>
              </a:rPr>
              <a:t>Micro Kernel</a:t>
            </a:r>
          </a:p>
        </p:txBody>
      </p:sp>
      <p:sp>
        <p:nvSpPr>
          <p:cNvPr id="3" name="TextBox 2"/>
          <p:cNvSpPr txBox="1"/>
          <p:nvPr/>
        </p:nvSpPr>
        <p:spPr>
          <a:xfrm>
            <a:off x="5433391" y="609600"/>
            <a:ext cx="5499653" cy="2831544"/>
          </a:xfrm>
          <a:prstGeom prst="rect">
            <a:avLst/>
          </a:prstGeom>
          <a:noFill/>
        </p:spPr>
        <p:txBody>
          <a:bodyPr wrap="square" rtlCol="0">
            <a:spAutoFit/>
          </a:bodyPr>
          <a:lstStyle/>
          <a:p>
            <a:pPr algn="just">
              <a:buFont typeface="Wingdings" panose="05000000000000000000" pitchFamily="2" charset="2"/>
              <a:buChar char="Ø"/>
            </a:pPr>
            <a:r>
              <a:rPr lang="en-US" sz="2000" dirty="0">
                <a:solidFill>
                  <a:srgbClr val="000000"/>
                </a:solidFill>
                <a:cs typeface="Times New Roman" pitchFamily="18" charset="0"/>
              </a:rPr>
              <a:t>Deals with basic scheduler, basic memory handling, basic I/O primitives</a:t>
            </a:r>
          </a:p>
          <a:p>
            <a:pPr algn="just">
              <a:buFont typeface="Wingdings" panose="05000000000000000000" pitchFamily="2" charset="2"/>
              <a:buChar char="Ø"/>
            </a:pPr>
            <a:r>
              <a:rPr lang="en-US" sz="2000" dirty="0">
                <a:solidFill>
                  <a:srgbClr val="000000"/>
                </a:solidFill>
                <a:cs typeface="Times New Roman" pitchFamily="18" charset="0"/>
              </a:rPr>
              <a:t>The microkernel design allows for easier management of code due to its division into user space services.</a:t>
            </a:r>
          </a:p>
          <a:p>
            <a:pPr algn="just">
              <a:buFont typeface="Wingdings" panose="05000000000000000000" pitchFamily="2" charset="2"/>
              <a:buChar char="Ø"/>
            </a:pPr>
            <a:r>
              <a:rPr lang="en-US" sz="2000" dirty="0">
                <a:solidFill>
                  <a:srgbClr val="000000"/>
                </a:solidFill>
                <a:cs typeface="Times New Roman" pitchFamily="18" charset="0"/>
              </a:rPr>
              <a:t>This also allows for increased security and stability resulting from the reduced amount of code running in kernel mode.</a:t>
            </a:r>
          </a:p>
          <a:p>
            <a:pPr algn="just"/>
            <a:endParaRPr lang="en-US" dirty="0">
              <a:solidFill>
                <a:srgbClr val="000000"/>
              </a:solidFill>
              <a:cs typeface="Times New Roman" pitchFamily="18" charset="0"/>
            </a:endParaRPr>
          </a:p>
        </p:txBody>
      </p:sp>
      <p:pic>
        <p:nvPicPr>
          <p:cNvPr id="4" name="Picture 3"/>
          <p:cNvPicPr>
            <a:picLocks noChangeAspect="1"/>
          </p:cNvPicPr>
          <p:nvPr/>
        </p:nvPicPr>
        <p:blipFill>
          <a:blip r:embed="rId2"/>
          <a:stretch>
            <a:fillRect/>
          </a:stretch>
        </p:blipFill>
        <p:spPr>
          <a:xfrm>
            <a:off x="6704614" y="3840826"/>
            <a:ext cx="3565821" cy="2229388"/>
          </a:xfrm>
          <a:prstGeom prst="rect">
            <a:avLst/>
          </a:prstGeom>
        </p:spPr>
      </p:pic>
    </p:spTree>
    <p:extLst>
      <p:ext uri="{BB962C8B-B14F-4D97-AF65-F5344CB8AC3E}">
        <p14:creationId xmlns:p14="http://schemas.microsoft.com/office/powerpoint/2010/main" val="1297242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Modes of Kernel</a:t>
            </a:r>
            <a:endParaRPr lang="en-US" dirty="0"/>
          </a:p>
        </p:txBody>
      </p:sp>
      <p:sp>
        <p:nvSpPr>
          <p:cNvPr id="3" name="TextBox 2"/>
          <p:cNvSpPr txBox="1"/>
          <p:nvPr/>
        </p:nvSpPr>
        <p:spPr>
          <a:xfrm>
            <a:off x="848140" y="4134678"/>
            <a:ext cx="5751443" cy="1569660"/>
          </a:xfrm>
          <a:prstGeom prst="rect">
            <a:avLst/>
          </a:prstGeom>
          <a:noFill/>
        </p:spPr>
        <p:txBody>
          <a:bodyPr wrap="square" rtlCol="0">
            <a:spAutoFit/>
          </a:bodyPr>
          <a:lstStyle/>
          <a:p>
            <a:pPr marL="342900" indent="-342900">
              <a:buFontTx/>
              <a:buAutoNum type="arabicPeriod"/>
            </a:pPr>
            <a:r>
              <a:rPr lang="en-US" sz="3200" b="1" dirty="0" smtClean="0">
                <a:solidFill>
                  <a:srgbClr val="0070AD"/>
                </a:solidFill>
                <a:cs typeface="Times New Roman" panose="02020603050405020304" pitchFamily="18" charset="0"/>
              </a:rPr>
              <a:t> User Mode</a:t>
            </a:r>
          </a:p>
          <a:p>
            <a:pPr marL="342900" indent="-342900">
              <a:buFontTx/>
              <a:buAutoNum type="arabicPeriod"/>
            </a:pPr>
            <a:endParaRPr lang="en-US" sz="3200" b="1" dirty="0" smtClean="0">
              <a:solidFill>
                <a:srgbClr val="0070AD"/>
              </a:solidFill>
              <a:cs typeface="Times New Roman" panose="02020603050405020304" pitchFamily="18" charset="0"/>
            </a:endParaRPr>
          </a:p>
          <a:p>
            <a:pPr marL="342900" indent="-342900">
              <a:buFontTx/>
              <a:buAutoNum type="arabicPeriod"/>
            </a:pPr>
            <a:r>
              <a:rPr lang="en-US" sz="3200" b="1" dirty="0" smtClean="0">
                <a:solidFill>
                  <a:srgbClr val="0070AD"/>
                </a:solidFill>
                <a:cs typeface="Times New Roman" panose="02020603050405020304" pitchFamily="18" charset="0"/>
              </a:rPr>
              <a:t> Kernel </a:t>
            </a:r>
            <a:r>
              <a:rPr lang="en-US" sz="3200" b="1" dirty="0" smtClean="0">
                <a:solidFill>
                  <a:srgbClr val="0070AD"/>
                </a:solidFill>
                <a:cs typeface="Times New Roman" panose="02020603050405020304" pitchFamily="18" charset="0"/>
              </a:rPr>
              <a:t>Mode</a:t>
            </a:r>
            <a:endParaRPr lang="en-US" sz="3200" b="1" dirty="0">
              <a:solidFill>
                <a:srgbClr val="0070AD"/>
              </a:solidFill>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645425" y="1895061"/>
            <a:ext cx="5950226" cy="4166815"/>
          </a:xfrm>
          <a:prstGeom prst="rect">
            <a:avLst/>
          </a:prstGeom>
        </p:spPr>
      </p:pic>
    </p:spTree>
    <p:extLst>
      <p:ext uri="{BB962C8B-B14F-4D97-AF65-F5344CB8AC3E}">
        <p14:creationId xmlns:p14="http://schemas.microsoft.com/office/powerpoint/2010/main" val="13526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817" y="2067339"/>
            <a:ext cx="6016487" cy="4708981"/>
          </a:xfrm>
          <a:prstGeom prst="rect">
            <a:avLst/>
          </a:prstGeom>
          <a:noFill/>
        </p:spPr>
        <p:txBody>
          <a:bodyPr wrap="square" rtlCol="0">
            <a:spAutoFit/>
          </a:bodyPr>
          <a:lstStyle/>
          <a:p>
            <a:pPr marL="342900" indent="-342900">
              <a:buFontTx/>
              <a:buAutoNum type="arabicPeriod"/>
            </a:pPr>
            <a:r>
              <a:rPr lang="en-US" sz="2000" b="1" dirty="0">
                <a:solidFill>
                  <a:srgbClr val="0070C0"/>
                </a:solidFill>
              </a:rPr>
              <a:t>Samiti Rahul (152907</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solidFill>
                  <a:srgbClr val="000000"/>
                </a:solidFill>
              </a:rPr>
              <a:t>Introduction</a:t>
            </a:r>
          </a:p>
          <a:p>
            <a:pPr marL="1257300" lvl="2" indent="-342900">
              <a:buFont typeface="Wingdings" panose="05000000000000000000" pitchFamily="2" charset="2"/>
              <a:buChar char="Ø"/>
            </a:pPr>
            <a:r>
              <a:rPr lang="en-US" sz="2000" dirty="0" smtClean="0">
                <a:solidFill>
                  <a:srgbClr val="000000"/>
                </a:solidFill>
              </a:rPr>
              <a:t>Windows kernel</a:t>
            </a:r>
          </a:p>
          <a:p>
            <a:pPr marL="342900" indent="-342900">
              <a:buFontTx/>
              <a:buAutoNum type="arabicPeriod"/>
            </a:pPr>
            <a:r>
              <a:rPr lang="en-US" sz="2000" b="1" dirty="0">
                <a:solidFill>
                  <a:srgbClr val="0070C0"/>
                </a:solidFill>
              </a:rPr>
              <a:t>Naredla Gangavamshi (152851</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solidFill>
                  <a:srgbClr val="000000"/>
                </a:solidFill>
              </a:rPr>
              <a:t>Booting process</a:t>
            </a:r>
            <a:endParaRPr lang="en-US" sz="2000" dirty="0">
              <a:solidFill>
                <a:srgbClr val="000000"/>
              </a:solidFill>
            </a:endParaRPr>
          </a:p>
          <a:p>
            <a:pPr marL="342900" indent="-342900">
              <a:buFontTx/>
              <a:buAutoNum type="arabicPeriod"/>
            </a:pPr>
            <a:r>
              <a:rPr lang="en-US" sz="2000" b="1" dirty="0">
                <a:solidFill>
                  <a:srgbClr val="0070C0"/>
                </a:solidFill>
              </a:rPr>
              <a:t>Aastha Verma (152537</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solidFill>
                  <a:srgbClr val="000000"/>
                </a:solidFill>
              </a:rPr>
              <a:t>File system</a:t>
            </a:r>
            <a:endParaRPr lang="en-US" sz="2000" dirty="0">
              <a:solidFill>
                <a:srgbClr val="000000"/>
              </a:solidFill>
            </a:endParaRPr>
          </a:p>
          <a:p>
            <a:pPr marL="342900" indent="-342900">
              <a:buFontTx/>
              <a:buAutoNum type="arabicPeriod"/>
            </a:pPr>
            <a:r>
              <a:rPr lang="en-US" sz="2000" b="1" dirty="0" smtClean="0">
                <a:solidFill>
                  <a:srgbClr val="0070C0"/>
                </a:solidFill>
              </a:rPr>
              <a:t>Jabbireddy </a:t>
            </a:r>
            <a:r>
              <a:rPr lang="en-US" sz="2000" b="1" dirty="0">
                <a:solidFill>
                  <a:srgbClr val="0070C0"/>
                </a:solidFill>
              </a:rPr>
              <a:t>Gireesha (152659</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solidFill>
                  <a:srgbClr val="000000"/>
                </a:solidFill>
              </a:rPr>
              <a:t>Management mechanism</a:t>
            </a:r>
          </a:p>
          <a:p>
            <a:pPr marL="1257300" lvl="2" indent="-342900">
              <a:buFont typeface="Wingdings" panose="05000000000000000000" pitchFamily="2" charset="2"/>
              <a:buChar char="Ø"/>
            </a:pPr>
            <a:r>
              <a:rPr lang="en-US" sz="2000" dirty="0" smtClean="0">
                <a:solidFill>
                  <a:srgbClr val="000000"/>
                </a:solidFill>
              </a:rPr>
              <a:t>Device management</a:t>
            </a:r>
            <a:endParaRPr lang="en-US" sz="2000" b="1" dirty="0">
              <a:solidFill>
                <a:srgbClr val="000000"/>
              </a:solidFill>
            </a:endParaRPr>
          </a:p>
          <a:p>
            <a:pPr marL="342900" indent="-342900">
              <a:buFontTx/>
              <a:buAutoNum type="arabicPeriod"/>
            </a:pPr>
            <a:r>
              <a:rPr lang="en-US" sz="2000" b="1" dirty="0" smtClean="0">
                <a:solidFill>
                  <a:srgbClr val="0070C0"/>
                </a:solidFill>
              </a:rPr>
              <a:t>Soumya </a:t>
            </a:r>
            <a:r>
              <a:rPr lang="en-US" sz="2000" b="1" dirty="0">
                <a:solidFill>
                  <a:srgbClr val="0070C0"/>
                </a:solidFill>
              </a:rPr>
              <a:t>Gupta (152915) </a:t>
            </a:r>
            <a:endParaRPr lang="en-US" sz="2000" b="1" dirty="0" smtClean="0">
              <a:solidFill>
                <a:srgbClr val="0070C0"/>
              </a:solidFill>
            </a:endParaRPr>
          </a:p>
          <a:p>
            <a:pPr marL="1257300" lvl="2" indent="-342900">
              <a:buFont typeface="Wingdings" panose="05000000000000000000" pitchFamily="2" charset="2"/>
              <a:buChar char="Ø"/>
            </a:pPr>
            <a:r>
              <a:rPr lang="en-US" sz="2000" dirty="0" smtClean="0">
                <a:solidFill>
                  <a:srgbClr val="000000"/>
                </a:solidFill>
              </a:rPr>
              <a:t>Process management</a:t>
            </a:r>
          </a:p>
          <a:p>
            <a:pPr marL="1257300" lvl="2" indent="-342900">
              <a:buFont typeface="Wingdings" panose="05000000000000000000" pitchFamily="2" charset="2"/>
              <a:buChar char="Ø"/>
            </a:pPr>
            <a:r>
              <a:rPr lang="en-US" sz="2000" dirty="0" smtClean="0">
                <a:solidFill>
                  <a:srgbClr val="000000"/>
                </a:solidFill>
              </a:rPr>
              <a:t>Memory management</a:t>
            </a:r>
            <a:endParaRPr lang="en-US" sz="2000" dirty="0">
              <a:solidFill>
                <a:srgbClr val="000000"/>
              </a:solidFill>
            </a:endParaRPr>
          </a:p>
          <a:p>
            <a:pPr marL="457200" indent="-457200">
              <a:buFont typeface="+mj-lt"/>
              <a:buAutoNum type="arabicPeriod"/>
            </a:pPr>
            <a:endParaRPr lang="en-US" sz="2000" b="1" dirty="0">
              <a:solidFill>
                <a:srgbClr val="EDEDED">
                  <a:lumMod val="10000"/>
                </a:srgbClr>
              </a:solidFill>
            </a:endParaRPr>
          </a:p>
          <a:p>
            <a:endParaRPr lang="en-US" sz="2000" b="1" dirty="0">
              <a:solidFill>
                <a:srgbClr val="EDEDED">
                  <a:lumMod val="10000"/>
                </a:srgbClr>
              </a:solidFill>
            </a:endParaRPr>
          </a:p>
        </p:txBody>
      </p:sp>
    </p:spTree>
    <p:extLst>
      <p:ext uri="{BB962C8B-B14F-4D97-AF65-F5344CB8AC3E}">
        <p14:creationId xmlns:p14="http://schemas.microsoft.com/office/powerpoint/2010/main" val="1472292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10" y="4546212"/>
            <a:ext cx="8376592" cy="863600"/>
          </a:xfrm>
        </p:spPr>
        <p:txBody>
          <a:bodyPr>
            <a:noAutofit/>
          </a:bodyPr>
          <a:lstStyle/>
          <a:p>
            <a:r>
              <a:rPr lang="en-US" dirty="0" smtClean="0">
                <a:solidFill>
                  <a:srgbClr val="0070AD"/>
                </a:solidFill>
                <a:latin typeface="+mn-lt"/>
                <a:cs typeface="Times New Roman" panose="02020603050405020304" pitchFamily="18" charset="0"/>
              </a:rPr>
              <a:t/>
            </a:r>
            <a:br>
              <a:rPr lang="en-US" dirty="0" smtClean="0">
                <a:solidFill>
                  <a:srgbClr val="0070AD"/>
                </a:solidFill>
                <a:latin typeface="+mn-lt"/>
                <a:cs typeface="Times New Roman" panose="02020603050405020304" pitchFamily="18" charset="0"/>
              </a:rPr>
            </a:br>
            <a:r>
              <a:rPr lang="en-US" dirty="0" smtClean="0">
                <a:solidFill>
                  <a:srgbClr val="0070AD"/>
                </a:solidFill>
                <a:latin typeface="+mn-lt"/>
                <a:cs typeface="Times New Roman" panose="02020603050405020304" pitchFamily="18" charset="0"/>
              </a:rPr>
              <a:t>User Mode</a:t>
            </a:r>
            <a:br>
              <a:rPr lang="en-US" dirty="0" smtClean="0">
                <a:solidFill>
                  <a:srgbClr val="0070AD"/>
                </a:solidFill>
                <a:latin typeface="+mn-lt"/>
                <a:cs typeface="Times New Roman" panose="02020603050405020304" pitchFamily="18" charset="0"/>
              </a:rPr>
            </a:br>
            <a:endParaRPr lang="en-US" dirty="0">
              <a:solidFill>
                <a:srgbClr val="0070AD"/>
              </a:solidFill>
              <a:latin typeface="+mn-lt"/>
            </a:endParaRPr>
          </a:p>
        </p:txBody>
      </p:sp>
      <p:sp>
        <p:nvSpPr>
          <p:cNvPr id="9" name="TextBox 8"/>
          <p:cNvSpPr txBox="1"/>
          <p:nvPr/>
        </p:nvSpPr>
        <p:spPr>
          <a:xfrm>
            <a:off x="4602306" y="808383"/>
            <a:ext cx="6308036"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smtClean="0">
                <a:solidFill>
                  <a:srgbClr val="000000"/>
                </a:solidFill>
                <a:cs typeface="Times New Roman" panose="02020603050405020304" pitchFamily="18" charset="0"/>
              </a:rPr>
              <a:t>Mode in which the computer application runs.</a:t>
            </a:r>
          </a:p>
          <a:p>
            <a:pPr marL="342900" indent="-342900">
              <a:lnSpc>
                <a:spcPct val="150000"/>
              </a:lnSpc>
              <a:buFont typeface="Wingdings" panose="05000000000000000000" pitchFamily="2" charset="2"/>
              <a:buChar char="Ø"/>
            </a:pPr>
            <a:r>
              <a:rPr lang="en-US" sz="2400" dirty="0" smtClean="0">
                <a:solidFill>
                  <a:srgbClr val="000000"/>
                </a:solidFill>
                <a:cs typeface="Times New Roman" panose="02020603050405020304" pitchFamily="18" charset="0"/>
              </a:rPr>
              <a:t>When </a:t>
            </a:r>
            <a:r>
              <a:rPr lang="en-US" sz="2400" dirty="0">
                <a:solidFill>
                  <a:srgbClr val="000000"/>
                </a:solidFill>
                <a:cs typeface="Times New Roman" panose="02020603050405020304" pitchFamily="18" charset="0"/>
              </a:rPr>
              <a:t>the process is in user mode and requires any hardware resource, that request is sent to the </a:t>
            </a:r>
            <a:r>
              <a:rPr lang="en-US" sz="2400" dirty="0" smtClean="0">
                <a:solidFill>
                  <a:srgbClr val="000000"/>
                </a:solidFill>
                <a:cs typeface="Times New Roman" panose="02020603050405020304" pitchFamily="18" charset="0"/>
              </a:rPr>
              <a:t>kernel.</a:t>
            </a:r>
          </a:p>
          <a:p>
            <a:pPr marL="342900" indent="-342900">
              <a:lnSpc>
                <a:spcPct val="150000"/>
              </a:lnSpc>
              <a:buFont typeface="Wingdings" panose="05000000000000000000" pitchFamily="2" charset="2"/>
              <a:buChar char="Ø"/>
            </a:pPr>
            <a:r>
              <a:rPr lang="en-US" sz="2400" dirty="0">
                <a:solidFill>
                  <a:srgbClr val="000000"/>
                </a:solidFill>
                <a:cs typeface="Times New Roman" panose="02020603050405020304" pitchFamily="18" charset="0"/>
              </a:rPr>
              <a:t>L</a:t>
            </a:r>
            <a:r>
              <a:rPr lang="en-US" sz="2400" dirty="0" smtClean="0">
                <a:solidFill>
                  <a:srgbClr val="000000"/>
                </a:solidFill>
                <a:cs typeface="Times New Roman" panose="02020603050405020304" pitchFamily="18" charset="0"/>
              </a:rPr>
              <a:t>imited </a:t>
            </a:r>
            <a:r>
              <a:rPr lang="en-US" sz="2400" dirty="0">
                <a:solidFill>
                  <a:srgbClr val="000000"/>
                </a:solidFill>
                <a:cs typeface="Times New Roman" panose="02020603050405020304" pitchFamily="18" charset="0"/>
              </a:rPr>
              <a:t>access to </a:t>
            </a:r>
            <a:r>
              <a:rPr lang="en-US" sz="2400" dirty="0" smtClean="0">
                <a:solidFill>
                  <a:srgbClr val="000000"/>
                </a:solidFill>
                <a:cs typeface="Times New Roman" panose="02020603050405020304" pitchFamily="18" charset="0"/>
              </a:rPr>
              <a:t>hardware. </a:t>
            </a:r>
          </a:p>
          <a:p>
            <a:pPr marL="342900" indent="-342900">
              <a:lnSpc>
                <a:spcPct val="150000"/>
              </a:lnSpc>
              <a:buFont typeface="Wingdings" panose="05000000000000000000" pitchFamily="2" charset="2"/>
              <a:buChar char="Ø"/>
            </a:pPr>
            <a:r>
              <a:rPr lang="en-US" sz="2400" dirty="0" smtClean="0">
                <a:solidFill>
                  <a:srgbClr val="000000"/>
                </a:solidFill>
                <a:cs typeface="Times New Roman" panose="02020603050405020304" pitchFamily="18" charset="0"/>
              </a:rPr>
              <a:t>Also called </a:t>
            </a:r>
            <a:r>
              <a:rPr lang="en-US" sz="2400" dirty="0">
                <a:solidFill>
                  <a:srgbClr val="000000"/>
                </a:solidFill>
                <a:cs typeface="Times New Roman" panose="02020603050405020304" pitchFamily="18" charset="0"/>
              </a:rPr>
              <a:t>as less privileged mode, slave </a:t>
            </a:r>
            <a:r>
              <a:rPr lang="en-US" sz="2400" dirty="0" smtClean="0">
                <a:solidFill>
                  <a:srgbClr val="000000"/>
                </a:solidFill>
                <a:cs typeface="Times New Roman" panose="02020603050405020304" pitchFamily="18" charset="0"/>
              </a:rPr>
              <a:t>mode or </a:t>
            </a:r>
            <a:r>
              <a:rPr lang="en-US" sz="2400" dirty="0">
                <a:solidFill>
                  <a:srgbClr val="000000"/>
                </a:solidFill>
                <a:cs typeface="Times New Roman" panose="02020603050405020304" pitchFamily="18" charset="0"/>
              </a:rPr>
              <a:t>restricted </a:t>
            </a:r>
            <a:r>
              <a:rPr lang="en-US" sz="2400" dirty="0" smtClean="0">
                <a:solidFill>
                  <a:srgbClr val="000000"/>
                </a:solidFill>
                <a:cs typeface="Times New Roman" panose="02020603050405020304" pitchFamily="18" charset="0"/>
              </a:rPr>
              <a:t>mode.</a:t>
            </a:r>
            <a:endParaRPr lang="en-US" sz="2400" dirty="0">
              <a:solidFill>
                <a:srgbClr val="000000"/>
              </a:solidFill>
            </a:endParaRPr>
          </a:p>
        </p:txBody>
      </p:sp>
    </p:spTree>
    <p:extLst>
      <p:ext uri="{BB962C8B-B14F-4D97-AF65-F5344CB8AC3E}">
        <p14:creationId xmlns:p14="http://schemas.microsoft.com/office/powerpoint/2010/main" val="3756880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776" y="5360505"/>
            <a:ext cx="8376592" cy="863600"/>
          </a:xfrm>
        </p:spPr>
        <p:txBody>
          <a:bodyPr/>
          <a:lstStyle/>
          <a:p>
            <a:r>
              <a:rPr lang="en-US" dirty="0" smtClean="0">
                <a:solidFill>
                  <a:srgbClr val="0070AD"/>
                </a:solidFill>
                <a:latin typeface="+mn-lt"/>
                <a:cs typeface="Times New Roman" panose="02020603050405020304" pitchFamily="18" charset="0"/>
              </a:rPr>
              <a:t>Kernel mode</a:t>
            </a:r>
            <a:endParaRPr lang="en-US" dirty="0">
              <a:solidFill>
                <a:srgbClr val="0070AD"/>
              </a:solidFill>
              <a:latin typeface="+mn-lt"/>
              <a:cs typeface="Times New Roman" panose="02020603050405020304" pitchFamily="18" charset="0"/>
            </a:endParaRPr>
          </a:p>
        </p:txBody>
      </p:sp>
      <p:sp>
        <p:nvSpPr>
          <p:cNvPr id="3" name="TextBox 2"/>
          <p:cNvSpPr txBox="1"/>
          <p:nvPr/>
        </p:nvSpPr>
        <p:spPr>
          <a:xfrm>
            <a:off x="5006492" y="961126"/>
            <a:ext cx="6138587" cy="526297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0000"/>
                </a:solidFill>
                <a:cs typeface="Times New Roman" panose="02020603050405020304" pitchFamily="18" charset="0"/>
              </a:rPr>
              <a:t>Also called as System mode or Privileged </a:t>
            </a:r>
            <a:r>
              <a:rPr lang="en-US" sz="2400" dirty="0" smtClean="0">
                <a:solidFill>
                  <a:srgbClr val="000000"/>
                </a:solidFill>
                <a:cs typeface="Times New Roman" panose="02020603050405020304" pitchFamily="18" charset="0"/>
              </a:rPr>
              <a:t>mode.</a:t>
            </a:r>
          </a:p>
          <a:p>
            <a:pPr marL="342900" indent="-342900">
              <a:buFont typeface="Wingdings" panose="05000000000000000000" pitchFamily="2" charset="2"/>
              <a:buChar char="Ø"/>
            </a:pPr>
            <a:r>
              <a:rPr lang="en-US" sz="2400" dirty="0" smtClean="0">
                <a:solidFill>
                  <a:srgbClr val="000000"/>
                </a:solidFill>
                <a:cs typeface="Times New Roman" panose="02020603050405020304" pitchFamily="18" charset="0"/>
              </a:rPr>
              <a:t>A </a:t>
            </a:r>
            <a:r>
              <a:rPr lang="en-US" sz="2400" dirty="0">
                <a:solidFill>
                  <a:srgbClr val="000000"/>
                </a:solidFill>
                <a:cs typeface="Times New Roman" panose="02020603050405020304" pitchFamily="18" charset="0"/>
              </a:rPr>
              <a:t>kernel is a software program which is used to access hardware components of a computer system. </a:t>
            </a:r>
            <a:endParaRPr lang="en-US" sz="2400" dirty="0" smtClean="0">
              <a:solidFill>
                <a:srgbClr val="000000"/>
              </a:solidFill>
              <a:cs typeface="Times New Roman" panose="02020603050405020304" pitchFamily="18" charset="0"/>
            </a:endParaRPr>
          </a:p>
          <a:p>
            <a:pPr marL="342900" indent="-342900">
              <a:buFont typeface="Wingdings" panose="05000000000000000000" pitchFamily="2" charset="2"/>
              <a:buChar char="Ø"/>
            </a:pPr>
            <a:r>
              <a:rPr lang="en-US" sz="2400" dirty="0" smtClean="0">
                <a:solidFill>
                  <a:srgbClr val="000000"/>
                </a:solidFill>
                <a:cs typeface="Times New Roman" panose="02020603050405020304" pitchFamily="18" charset="0"/>
              </a:rPr>
              <a:t>When </a:t>
            </a:r>
            <a:r>
              <a:rPr lang="en-US" sz="2400" dirty="0">
                <a:solidFill>
                  <a:srgbClr val="000000"/>
                </a:solidFill>
                <a:cs typeface="Times New Roman" panose="02020603050405020304" pitchFamily="18" charset="0"/>
              </a:rPr>
              <a:t>the process is executing in user mode and if that process requires hardware resources such as RAM, printer </a:t>
            </a:r>
            <a:r>
              <a:rPr lang="en-US" sz="2400" dirty="0" err="1">
                <a:solidFill>
                  <a:srgbClr val="000000"/>
                </a:solidFill>
                <a:cs typeface="Times New Roman" panose="02020603050405020304" pitchFamily="18" charset="0"/>
              </a:rPr>
              <a:t>etc</a:t>
            </a:r>
            <a:r>
              <a:rPr lang="en-US" sz="2400" dirty="0">
                <a:solidFill>
                  <a:srgbClr val="000000"/>
                </a:solidFill>
                <a:cs typeface="Times New Roman" panose="02020603050405020304" pitchFamily="18" charset="0"/>
              </a:rPr>
              <a:t>, that process should send a request to the kernel. </a:t>
            </a:r>
            <a:endParaRPr lang="en-US" sz="2400" dirty="0" smtClean="0">
              <a:solidFill>
                <a:srgbClr val="000000"/>
              </a:solidFill>
              <a:cs typeface="Times New Roman" panose="02020603050405020304" pitchFamily="18" charset="0"/>
            </a:endParaRPr>
          </a:p>
          <a:p>
            <a:pPr marL="342900" indent="-342900">
              <a:buFont typeface="Wingdings" panose="05000000000000000000" pitchFamily="2" charset="2"/>
              <a:buChar char="Ø"/>
            </a:pPr>
            <a:r>
              <a:rPr lang="en-US" sz="2400" dirty="0" smtClean="0">
                <a:solidFill>
                  <a:srgbClr val="000000"/>
                </a:solidFill>
                <a:cs typeface="Times New Roman" panose="02020603050405020304" pitchFamily="18" charset="0"/>
              </a:rPr>
              <a:t>Then </a:t>
            </a:r>
            <a:r>
              <a:rPr lang="en-US" sz="2400" dirty="0">
                <a:solidFill>
                  <a:srgbClr val="000000"/>
                </a:solidFill>
                <a:cs typeface="Times New Roman" panose="02020603050405020304" pitchFamily="18" charset="0"/>
              </a:rPr>
              <a:t>the computer enters Kernel Mode from user mode. </a:t>
            </a:r>
          </a:p>
          <a:p>
            <a:endParaRPr lang="en-US" sz="2400" dirty="0">
              <a:solidFill>
                <a:srgbClr val="000000"/>
              </a:solidFill>
              <a:cs typeface="Times New Roman" panose="02020603050405020304" pitchFamily="18" charset="0"/>
            </a:endParaRPr>
          </a:p>
          <a:p>
            <a:endParaRPr lang="en-US" sz="2400" dirty="0">
              <a:solidFill>
                <a:srgbClr val="000000"/>
              </a:solidFill>
              <a:cs typeface="Times New Roman" panose="02020603050405020304" pitchFamily="18" charset="0"/>
            </a:endParaRPr>
          </a:p>
          <a:p>
            <a:endParaRPr lang="en-US" sz="2400" dirty="0">
              <a:solidFill>
                <a:srgbClr val="000000"/>
              </a:solidFill>
            </a:endParaRPr>
          </a:p>
        </p:txBody>
      </p:sp>
    </p:spTree>
    <p:extLst>
      <p:ext uri="{BB962C8B-B14F-4D97-AF65-F5344CB8AC3E}">
        <p14:creationId xmlns:p14="http://schemas.microsoft.com/office/powerpoint/2010/main" val="15941621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Kernel Components</a:t>
            </a:r>
            <a:endParaRPr lang="en-US" sz="4000" dirty="0"/>
          </a:p>
        </p:txBody>
      </p:sp>
      <p:sp>
        <p:nvSpPr>
          <p:cNvPr id="3" name="TextBox 2"/>
          <p:cNvSpPr txBox="1"/>
          <p:nvPr/>
        </p:nvSpPr>
        <p:spPr>
          <a:xfrm>
            <a:off x="291548" y="3392557"/>
            <a:ext cx="3551582" cy="1077218"/>
          </a:xfrm>
          <a:prstGeom prst="rect">
            <a:avLst/>
          </a:prstGeom>
          <a:noFill/>
        </p:spPr>
        <p:txBody>
          <a:bodyPr wrap="square" rtlCol="0">
            <a:spAutoFit/>
          </a:bodyPr>
          <a:lstStyle/>
          <a:p>
            <a:r>
              <a:rPr lang="en-US" sz="3200" b="1" dirty="0" smtClean="0">
                <a:solidFill>
                  <a:srgbClr val="0070AD"/>
                </a:solidFill>
              </a:rPr>
              <a:t>1.HAL</a:t>
            </a:r>
          </a:p>
          <a:p>
            <a:r>
              <a:rPr lang="en-US" sz="3200" b="1" dirty="0" smtClean="0">
                <a:solidFill>
                  <a:srgbClr val="0070AD"/>
                </a:solidFill>
              </a:rPr>
              <a:t>2.Executive services</a:t>
            </a:r>
            <a:endParaRPr lang="en-US" sz="3200" b="1" dirty="0">
              <a:solidFill>
                <a:srgbClr val="0070AD"/>
              </a:solidFill>
            </a:endParaRPr>
          </a:p>
        </p:txBody>
      </p:sp>
      <p:sp>
        <p:nvSpPr>
          <p:cNvPr id="4" name="TextBox 3"/>
          <p:cNvSpPr txBox="1"/>
          <p:nvPr/>
        </p:nvSpPr>
        <p:spPr>
          <a:xfrm>
            <a:off x="1" y="4542661"/>
            <a:ext cx="5473148" cy="2185214"/>
          </a:xfrm>
          <a:prstGeom prst="rect">
            <a:avLst/>
          </a:prstGeom>
          <a:noFill/>
        </p:spPr>
        <p:txBody>
          <a:bodyPr wrap="square" rtlCol="0">
            <a:spAutoFit/>
          </a:bodyPr>
          <a:lstStyle/>
          <a:p>
            <a:pPr marL="342900" indent="-342900">
              <a:buFontTx/>
              <a:buAutoNum type="arabicPeriod"/>
            </a:pPr>
            <a:r>
              <a:rPr lang="en-US" sz="2800" b="1" dirty="0" smtClean="0">
                <a:solidFill>
                  <a:srgbClr val="000000"/>
                </a:solidFill>
                <a:cs typeface="Times New Roman" panose="02020603050405020304" pitchFamily="18" charset="0"/>
              </a:rPr>
              <a:t>Hardware Abstraction layer</a:t>
            </a:r>
          </a:p>
          <a:p>
            <a:endParaRPr lang="en-US" dirty="0">
              <a:solidFill>
                <a:srgbClr val="000000"/>
              </a:solidFill>
            </a:endParaRPr>
          </a:p>
          <a:p>
            <a:pPr marL="285750" indent="-285750">
              <a:buFont typeface="Wingdings" panose="05000000000000000000" pitchFamily="2" charset="2"/>
              <a:buChar char="Ø"/>
            </a:pPr>
            <a:r>
              <a:rPr lang="en-US" dirty="0" smtClean="0">
                <a:solidFill>
                  <a:srgbClr val="000000"/>
                </a:solidFill>
              </a:rPr>
              <a:t>Isolates kernel from hardware variations.</a:t>
            </a:r>
          </a:p>
          <a:p>
            <a:pPr marL="285750" indent="-285750">
              <a:buFont typeface="Wingdings" panose="05000000000000000000" pitchFamily="2" charset="2"/>
              <a:buChar char="Ø"/>
            </a:pPr>
            <a:r>
              <a:rPr lang="en-US" dirty="0" smtClean="0">
                <a:solidFill>
                  <a:srgbClr val="000000"/>
                </a:solidFill>
              </a:rPr>
              <a:t>It consists of a series of functions that hides or abstract the differences between hardware platforms.</a:t>
            </a:r>
          </a:p>
          <a:p>
            <a:pPr marL="342900" indent="-342900">
              <a:buFont typeface="Wingdings" panose="05000000000000000000" pitchFamily="2" charset="2"/>
              <a:buChar char="Ø"/>
            </a:pPr>
            <a:endParaRPr lang="en-US" dirty="0">
              <a:solidFill>
                <a:srgbClr val="000000"/>
              </a:solidFill>
            </a:endParaRPr>
          </a:p>
        </p:txBody>
      </p:sp>
      <p:pic>
        <p:nvPicPr>
          <p:cNvPr id="5" name="Picture 4"/>
          <p:cNvPicPr>
            <a:picLocks noChangeAspect="1"/>
          </p:cNvPicPr>
          <p:nvPr/>
        </p:nvPicPr>
        <p:blipFill>
          <a:blip r:embed="rId3"/>
          <a:stretch>
            <a:fillRect/>
          </a:stretch>
        </p:blipFill>
        <p:spPr>
          <a:xfrm>
            <a:off x="5337783" y="1424166"/>
            <a:ext cx="6854217" cy="3936782"/>
          </a:xfrm>
          <a:prstGeom prst="rect">
            <a:avLst/>
          </a:prstGeom>
        </p:spPr>
      </p:pic>
    </p:spTree>
    <p:extLst>
      <p:ext uri="{BB962C8B-B14F-4D97-AF65-F5344CB8AC3E}">
        <p14:creationId xmlns:p14="http://schemas.microsoft.com/office/powerpoint/2010/main" val="20327035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3583" y="304800"/>
            <a:ext cx="6506817" cy="584775"/>
          </a:xfrm>
          <a:prstGeom prst="rect">
            <a:avLst/>
          </a:prstGeom>
          <a:noFill/>
        </p:spPr>
        <p:txBody>
          <a:bodyPr wrap="square" rtlCol="0">
            <a:spAutoFit/>
          </a:bodyPr>
          <a:lstStyle/>
          <a:p>
            <a:r>
              <a:rPr lang="en-US" sz="3200" b="1" dirty="0">
                <a:solidFill>
                  <a:srgbClr val="000000"/>
                </a:solidFill>
                <a:cs typeface="Times New Roman" panose="02020603050405020304" pitchFamily="18" charset="0"/>
              </a:rPr>
              <a:t>2</a:t>
            </a:r>
            <a:r>
              <a:rPr lang="en-US" sz="3200" b="1" dirty="0" smtClean="0">
                <a:solidFill>
                  <a:srgbClr val="000000"/>
                </a:solidFill>
                <a:cs typeface="Times New Roman" panose="02020603050405020304" pitchFamily="18" charset="0"/>
              </a:rPr>
              <a:t>. Executive </a:t>
            </a:r>
            <a:r>
              <a:rPr lang="en-US" sz="3200" b="1" dirty="0">
                <a:solidFill>
                  <a:srgbClr val="000000"/>
                </a:solidFill>
                <a:cs typeface="Times New Roman" panose="02020603050405020304" pitchFamily="18" charset="0"/>
              </a:rPr>
              <a:t>Services</a:t>
            </a:r>
            <a:endParaRPr lang="en-US" sz="2000" b="1" dirty="0">
              <a:solidFill>
                <a:srgbClr val="000000"/>
              </a:solidFill>
            </a:endParaRPr>
          </a:p>
        </p:txBody>
      </p:sp>
      <p:pic>
        <p:nvPicPr>
          <p:cNvPr id="3" name="Picture 2"/>
          <p:cNvPicPr>
            <a:picLocks noChangeAspect="1"/>
          </p:cNvPicPr>
          <p:nvPr/>
        </p:nvPicPr>
        <p:blipFill>
          <a:blip r:embed="rId2"/>
          <a:stretch>
            <a:fillRect/>
          </a:stretch>
        </p:blipFill>
        <p:spPr>
          <a:xfrm>
            <a:off x="4629426" y="3695628"/>
            <a:ext cx="2804635" cy="20028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744" y="1109695"/>
            <a:ext cx="5306165" cy="20005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339" y="4111761"/>
            <a:ext cx="2323143" cy="166104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392" y="1082364"/>
            <a:ext cx="3596586" cy="2055192"/>
          </a:xfrm>
          <a:prstGeom prst="rect">
            <a:avLst/>
          </a:prstGeom>
        </p:spPr>
      </p:pic>
      <p:sp>
        <p:nvSpPr>
          <p:cNvPr id="7" name="TextBox 6"/>
          <p:cNvSpPr txBox="1"/>
          <p:nvPr/>
        </p:nvSpPr>
        <p:spPr>
          <a:xfrm>
            <a:off x="993913" y="3326296"/>
            <a:ext cx="3138151" cy="369332"/>
          </a:xfrm>
          <a:prstGeom prst="rect">
            <a:avLst/>
          </a:prstGeom>
          <a:noFill/>
        </p:spPr>
        <p:txBody>
          <a:bodyPr wrap="square" rtlCol="0">
            <a:spAutoFit/>
          </a:bodyPr>
          <a:lstStyle/>
          <a:p>
            <a:r>
              <a:rPr lang="en-US" dirty="0" smtClean="0">
                <a:solidFill>
                  <a:srgbClr val="000000"/>
                </a:solidFill>
              </a:rPr>
              <a:t>Security Reference Monitor</a:t>
            </a:r>
            <a:endParaRPr lang="en-US" dirty="0">
              <a:solidFill>
                <a:srgbClr val="000000"/>
              </a:solidFill>
            </a:endParaRPr>
          </a:p>
        </p:txBody>
      </p:sp>
      <p:sp>
        <p:nvSpPr>
          <p:cNvPr id="8" name="TextBox 7"/>
          <p:cNvSpPr txBox="1"/>
          <p:nvPr/>
        </p:nvSpPr>
        <p:spPr>
          <a:xfrm>
            <a:off x="6643992" y="3326296"/>
            <a:ext cx="4579300" cy="373406"/>
          </a:xfrm>
          <a:prstGeom prst="rect">
            <a:avLst/>
          </a:prstGeom>
          <a:noFill/>
        </p:spPr>
        <p:txBody>
          <a:bodyPr wrap="square" rtlCol="0">
            <a:spAutoFit/>
          </a:bodyPr>
          <a:lstStyle/>
          <a:p>
            <a:r>
              <a:rPr lang="en-US" dirty="0" smtClean="0">
                <a:solidFill>
                  <a:srgbClr val="000000"/>
                </a:solidFill>
              </a:rPr>
              <a:t>                Process Control Block</a:t>
            </a:r>
            <a:endParaRPr lang="en-US" dirty="0">
              <a:solidFill>
                <a:srgbClr val="000000"/>
              </a:solidFill>
            </a:endParaRPr>
          </a:p>
        </p:txBody>
      </p:sp>
      <p:sp>
        <p:nvSpPr>
          <p:cNvPr id="9" name="TextBox 8"/>
          <p:cNvSpPr txBox="1"/>
          <p:nvPr/>
        </p:nvSpPr>
        <p:spPr>
          <a:xfrm>
            <a:off x="993913" y="5772808"/>
            <a:ext cx="3382065" cy="369332"/>
          </a:xfrm>
          <a:prstGeom prst="rect">
            <a:avLst/>
          </a:prstGeom>
          <a:noFill/>
        </p:spPr>
        <p:txBody>
          <a:bodyPr wrap="square" rtlCol="0">
            <a:spAutoFit/>
          </a:bodyPr>
          <a:lstStyle/>
          <a:p>
            <a:r>
              <a:rPr lang="en-US" dirty="0" smtClean="0">
                <a:solidFill>
                  <a:srgbClr val="000000"/>
                </a:solidFill>
              </a:rPr>
              <a:t>Local Procedure Call</a:t>
            </a:r>
            <a:endParaRPr lang="en-US" dirty="0">
              <a:solidFill>
                <a:srgbClr val="000000"/>
              </a:solidFill>
            </a:endParaRPr>
          </a:p>
        </p:txBody>
      </p:sp>
      <p:sp>
        <p:nvSpPr>
          <p:cNvPr id="10" name="TextBox 9"/>
          <p:cNvSpPr txBox="1"/>
          <p:nvPr/>
        </p:nvSpPr>
        <p:spPr>
          <a:xfrm>
            <a:off x="5170268" y="5772808"/>
            <a:ext cx="2445024" cy="369332"/>
          </a:xfrm>
          <a:prstGeom prst="rect">
            <a:avLst/>
          </a:prstGeom>
          <a:noFill/>
        </p:spPr>
        <p:txBody>
          <a:bodyPr wrap="square" rtlCol="0">
            <a:spAutoFit/>
          </a:bodyPr>
          <a:lstStyle/>
          <a:p>
            <a:r>
              <a:rPr lang="en-US" dirty="0" smtClean="0">
                <a:solidFill>
                  <a:srgbClr val="000000"/>
                </a:solidFill>
              </a:rPr>
              <a:t>Plug and Play Manager</a:t>
            </a:r>
            <a:endParaRPr lang="en-US" dirty="0">
              <a:solidFill>
                <a:srgbClr val="000000"/>
              </a:solidFill>
            </a:endParaRP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34330" y="4111761"/>
            <a:ext cx="1588962" cy="1588962"/>
          </a:xfrm>
          <a:prstGeom prst="rect">
            <a:avLst/>
          </a:prstGeom>
        </p:spPr>
      </p:pic>
      <p:sp>
        <p:nvSpPr>
          <p:cNvPr id="12" name="TextBox 11"/>
          <p:cNvSpPr txBox="1"/>
          <p:nvPr/>
        </p:nvSpPr>
        <p:spPr>
          <a:xfrm>
            <a:off x="9342782" y="5743450"/>
            <a:ext cx="2385392" cy="369332"/>
          </a:xfrm>
          <a:prstGeom prst="rect">
            <a:avLst/>
          </a:prstGeom>
          <a:noFill/>
        </p:spPr>
        <p:txBody>
          <a:bodyPr wrap="square" rtlCol="0">
            <a:spAutoFit/>
          </a:bodyPr>
          <a:lstStyle/>
          <a:p>
            <a:r>
              <a:rPr lang="en-US" dirty="0" smtClean="0">
                <a:solidFill>
                  <a:srgbClr val="000000"/>
                </a:solidFill>
              </a:rPr>
              <a:t>Configuration Manager</a:t>
            </a:r>
            <a:endParaRPr lang="en-US" dirty="0">
              <a:solidFill>
                <a:srgbClr val="000000"/>
              </a:solidFill>
            </a:endParaRPr>
          </a:p>
        </p:txBody>
      </p:sp>
    </p:spTree>
    <p:extLst>
      <p:ext uri="{BB962C8B-B14F-4D97-AF65-F5344CB8AC3E}">
        <p14:creationId xmlns:p14="http://schemas.microsoft.com/office/powerpoint/2010/main" val="1728067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717766"/>
            <a:ext cx="6972190" cy="2383972"/>
          </a:xfrm>
        </p:spPr>
        <p:txBody>
          <a:bodyPr>
            <a:noAutofit/>
          </a:bodyPr>
          <a:lstStyle/>
          <a:p>
            <a:r>
              <a:rPr lang="en-US" sz="9600" dirty="0" smtClean="0"/>
              <a:t>Booting </a:t>
            </a:r>
            <a:br>
              <a:rPr lang="en-US" sz="9600" dirty="0" smtClean="0"/>
            </a:br>
            <a:r>
              <a:rPr lang="en-US" sz="9600" dirty="0" smtClean="0"/>
              <a:t>Process</a:t>
            </a:r>
            <a:endParaRPr lang="en-US" sz="9600" dirty="0"/>
          </a:p>
        </p:txBody>
      </p:sp>
    </p:spTree>
    <p:extLst>
      <p:ext uri="{BB962C8B-B14F-4D97-AF65-F5344CB8AC3E}">
        <p14:creationId xmlns:p14="http://schemas.microsoft.com/office/powerpoint/2010/main" val="7185995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600200"/>
            <a:ext cx="4319860" cy="1194843"/>
          </a:xfrm>
        </p:spPr>
        <p:txBody>
          <a:bodyPr>
            <a:noAutofit/>
          </a:bodyPr>
          <a:lstStyle/>
          <a:p>
            <a:r>
              <a:rPr lang="en-US" sz="5400" b="1" dirty="0" smtClean="0">
                <a:solidFill>
                  <a:schemeClr val="bg1"/>
                </a:solidFill>
                <a:latin typeface="+mn-lt"/>
              </a:rPr>
              <a:t>Windows</a:t>
            </a:r>
            <a:br>
              <a:rPr lang="en-US" sz="5400" b="1" dirty="0" smtClean="0">
                <a:solidFill>
                  <a:schemeClr val="bg1"/>
                </a:solidFill>
                <a:latin typeface="+mn-lt"/>
              </a:rPr>
            </a:br>
            <a:r>
              <a:rPr lang="en-US" sz="5400" b="1" dirty="0" smtClean="0">
                <a:solidFill>
                  <a:schemeClr val="bg1"/>
                </a:solidFill>
                <a:latin typeface="+mn-lt"/>
              </a:rPr>
              <a:t> </a:t>
            </a:r>
            <a:br>
              <a:rPr lang="en-US" sz="5400" b="1" dirty="0" smtClean="0">
                <a:solidFill>
                  <a:schemeClr val="bg1"/>
                </a:solidFill>
                <a:latin typeface="+mn-lt"/>
              </a:rPr>
            </a:br>
            <a:r>
              <a:rPr lang="en-US" sz="5400" b="1" dirty="0" smtClean="0">
                <a:solidFill>
                  <a:schemeClr val="bg1"/>
                </a:solidFill>
                <a:latin typeface="+mn-lt"/>
              </a:rPr>
              <a:t>Booting</a:t>
            </a:r>
            <a:br>
              <a:rPr lang="en-US" sz="5400" b="1" dirty="0" smtClean="0">
                <a:solidFill>
                  <a:schemeClr val="bg1"/>
                </a:solidFill>
                <a:latin typeface="+mn-lt"/>
              </a:rPr>
            </a:br>
            <a:r>
              <a:rPr lang="en-US" sz="5400" b="1" dirty="0" smtClean="0">
                <a:solidFill>
                  <a:schemeClr val="bg1"/>
                </a:solidFill>
                <a:latin typeface="+mn-lt"/>
              </a:rPr>
              <a:t/>
            </a:r>
            <a:br>
              <a:rPr lang="en-US" sz="5400" b="1" dirty="0" smtClean="0">
                <a:solidFill>
                  <a:schemeClr val="bg1"/>
                </a:solidFill>
                <a:latin typeface="+mn-lt"/>
              </a:rPr>
            </a:br>
            <a:r>
              <a:rPr lang="en-US" sz="5400" b="1" dirty="0" smtClean="0">
                <a:solidFill>
                  <a:schemeClr val="bg1"/>
                </a:solidFill>
                <a:latin typeface="+mn-lt"/>
              </a:rPr>
              <a:t>Process</a:t>
            </a:r>
            <a:endParaRPr lang="en-US" sz="5400" b="1" dirty="0">
              <a:solidFill>
                <a:schemeClr val="bg1"/>
              </a:solidFill>
              <a:latin typeface="+mn-lt"/>
            </a:endParaRPr>
          </a:p>
        </p:txBody>
      </p:sp>
      <p:sp>
        <p:nvSpPr>
          <p:cNvPr id="6" name="Text Placeholder 5"/>
          <p:cNvSpPr>
            <a:spLocks noGrp="1"/>
          </p:cNvSpPr>
          <p:nvPr>
            <p:ph type="body" sz="quarter" idx="4294967295"/>
          </p:nvPr>
        </p:nvSpPr>
        <p:spPr>
          <a:xfrm>
            <a:off x="5734878" y="1119809"/>
            <a:ext cx="8246166" cy="5181599"/>
          </a:xfrm>
        </p:spPr>
        <p:txBody>
          <a:bodyPr/>
          <a:lstStyle/>
          <a:p>
            <a:pPr marL="742950" indent="-742950">
              <a:lnSpc>
                <a:spcPct val="100000"/>
              </a:lnSpc>
              <a:buClr>
                <a:schemeClr val="accent1"/>
              </a:buClr>
              <a:buFont typeface="+mj-lt"/>
              <a:buAutoNum type="arabicPeriod"/>
            </a:pPr>
            <a:r>
              <a:rPr lang="en-US" sz="2800" dirty="0" smtClean="0"/>
              <a:t>BIOS Initialization</a:t>
            </a:r>
            <a:endParaRPr lang="en-US" sz="2800" dirty="0" smtClean="0"/>
          </a:p>
          <a:p>
            <a:pPr marL="742950" indent="-742950">
              <a:lnSpc>
                <a:spcPct val="100000"/>
              </a:lnSpc>
              <a:buClr>
                <a:schemeClr val="accent1"/>
              </a:buClr>
              <a:buFont typeface="+mj-lt"/>
              <a:buAutoNum type="arabicPeriod"/>
            </a:pPr>
            <a:r>
              <a:rPr lang="en-US" sz="2800" dirty="0" smtClean="0"/>
              <a:t>OS Loader</a:t>
            </a:r>
            <a:endParaRPr lang="en-US" sz="2800" dirty="0" smtClean="0"/>
          </a:p>
          <a:p>
            <a:pPr marL="742950" indent="-742950">
              <a:lnSpc>
                <a:spcPct val="100000"/>
              </a:lnSpc>
              <a:buClr>
                <a:schemeClr val="accent1"/>
              </a:buClr>
              <a:buFont typeface="+mj-lt"/>
              <a:buAutoNum type="arabicPeriod"/>
            </a:pPr>
            <a:r>
              <a:rPr lang="en-US" sz="2800" dirty="0" smtClean="0"/>
              <a:t>Kernel Initialization</a:t>
            </a:r>
            <a:endParaRPr lang="en-US" sz="2800" dirty="0" smtClean="0"/>
          </a:p>
          <a:p>
            <a:pPr marL="742950" indent="-742950">
              <a:lnSpc>
                <a:spcPct val="100000"/>
              </a:lnSpc>
              <a:buClr>
                <a:schemeClr val="accent1"/>
              </a:buClr>
              <a:buFont typeface="+mj-lt"/>
              <a:buAutoNum type="arabicPeriod"/>
            </a:pPr>
            <a:r>
              <a:rPr lang="en-US" sz="2800" dirty="0"/>
              <a:t>Session Initialization</a:t>
            </a:r>
            <a:endParaRPr lang="en-US" sz="2800" dirty="0" smtClean="0"/>
          </a:p>
          <a:p>
            <a:pPr marL="742950" indent="-742950">
              <a:lnSpc>
                <a:spcPct val="100000"/>
              </a:lnSpc>
              <a:buClr>
                <a:schemeClr val="accent1"/>
              </a:buClr>
              <a:buFont typeface="+mj-lt"/>
              <a:buAutoNum type="arabicPeriod"/>
            </a:pPr>
            <a:r>
              <a:rPr lang="en-US" sz="2800" dirty="0" err="1" smtClean="0"/>
              <a:t>Winlogon</a:t>
            </a:r>
            <a:r>
              <a:rPr lang="en-US" sz="2800" dirty="0" smtClean="0"/>
              <a:t> Initialization</a:t>
            </a:r>
          </a:p>
          <a:p>
            <a:pPr marL="742950" indent="-742950">
              <a:lnSpc>
                <a:spcPct val="100000"/>
              </a:lnSpc>
              <a:buClr>
                <a:schemeClr val="accent1"/>
              </a:buClr>
              <a:buFont typeface="+mj-lt"/>
              <a:buAutoNum type="arabicPeriod"/>
            </a:pPr>
            <a:r>
              <a:rPr lang="en-US" sz="2800" dirty="0" smtClean="0"/>
              <a:t>Explorer </a:t>
            </a:r>
            <a:r>
              <a:rPr lang="en-US" sz="2800" dirty="0"/>
              <a:t>Initialization </a:t>
            </a:r>
            <a:endParaRPr lang="en-US" sz="2800" dirty="0" smtClean="0"/>
          </a:p>
          <a:p>
            <a:pPr>
              <a:lnSpc>
                <a:spcPct val="100000"/>
              </a:lnSpc>
              <a:buClr>
                <a:schemeClr val="accent1"/>
              </a:buClr>
            </a:pPr>
            <a:endParaRPr lang="en-US" sz="2800" dirty="0" smtClean="0"/>
          </a:p>
          <a:p>
            <a:pPr>
              <a:buClr>
                <a:schemeClr val="accent1"/>
              </a:buClr>
            </a:pPr>
            <a:endParaRPr lang="en-US" sz="1600" dirty="0"/>
          </a:p>
        </p:txBody>
      </p:sp>
    </p:spTree>
    <p:extLst>
      <p:ext uri="{BB962C8B-B14F-4D97-AF65-F5344CB8AC3E}">
        <p14:creationId xmlns:p14="http://schemas.microsoft.com/office/powerpoint/2010/main" val="21405539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5226" y="3113186"/>
            <a:ext cx="4319860" cy="1194843"/>
          </a:xfrm>
        </p:spPr>
        <p:txBody>
          <a:bodyPr>
            <a:noAutofit/>
          </a:bodyPr>
          <a:lstStyle/>
          <a:p>
            <a:pPr>
              <a:lnSpc>
                <a:spcPct val="100000"/>
              </a:lnSpc>
            </a:pPr>
            <a:r>
              <a:rPr lang="en-US" sz="4800" b="1" dirty="0" smtClean="0">
                <a:solidFill>
                  <a:schemeClr val="bg1"/>
                </a:solidFill>
              </a:rPr>
              <a:t>1. BIOS </a:t>
            </a:r>
            <a:br>
              <a:rPr lang="en-US" sz="4800" b="1" dirty="0" smtClean="0">
                <a:solidFill>
                  <a:schemeClr val="bg1"/>
                </a:solidFill>
              </a:rPr>
            </a:br>
            <a:r>
              <a:rPr lang="en-US" sz="4800" dirty="0" smtClean="0"/>
              <a:t>Initialization</a:t>
            </a:r>
            <a:endParaRPr lang="en-US" sz="4800" b="1" dirty="0">
              <a:solidFill>
                <a:schemeClr val="bg1"/>
              </a:solidFill>
            </a:endParaRPr>
          </a:p>
        </p:txBody>
      </p:sp>
      <p:sp>
        <p:nvSpPr>
          <p:cNvPr id="6" name="Text Placeholder 5"/>
          <p:cNvSpPr>
            <a:spLocks noGrp="1"/>
          </p:cNvSpPr>
          <p:nvPr>
            <p:ph type="body" sz="quarter" idx="4294967295"/>
          </p:nvPr>
        </p:nvSpPr>
        <p:spPr>
          <a:xfrm>
            <a:off x="5734878" y="1119809"/>
            <a:ext cx="8246166" cy="5181599"/>
          </a:xfrm>
        </p:spPr>
        <p:txBody>
          <a:bodyPr/>
          <a:lstStyle/>
          <a:p>
            <a:pPr>
              <a:buClr>
                <a:schemeClr val="accent1"/>
              </a:buClr>
            </a:pPr>
            <a:endParaRPr lang="en-US" sz="1600" dirty="0"/>
          </a:p>
        </p:txBody>
      </p:sp>
      <p:graphicFrame>
        <p:nvGraphicFramePr>
          <p:cNvPr id="2" name="Diagram 1"/>
          <p:cNvGraphicFramePr/>
          <p:nvPr>
            <p:extLst>
              <p:ext uri="{D42A27DB-BD31-4B8C-83A1-F6EECF244321}">
                <p14:modId xmlns:p14="http://schemas.microsoft.com/office/powerpoint/2010/main" val="1313047248"/>
              </p:ext>
            </p:extLst>
          </p:nvPr>
        </p:nvGraphicFramePr>
        <p:xfrm>
          <a:off x="4064000" y="75942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3"/>
          <p:cNvSpPr txBox="1">
            <a:spLocks/>
          </p:cNvSpPr>
          <p:nvPr/>
        </p:nvSpPr>
        <p:spPr>
          <a:xfrm>
            <a:off x="-41413" y="327991"/>
            <a:ext cx="3971235" cy="3382617"/>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00000"/>
              </a:lnSpc>
              <a:buClr>
                <a:srgbClr val="0070AD"/>
              </a:buClr>
              <a:buFont typeface="Wingdings" panose="05000000000000000000" pitchFamily="2" charset="2"/>
              <a:buChar char="Ø"/>
            </a:pPr>
            <a:r>
              <a:rPr lang="en-US" sz="2400" dirty="0" smtClean="0"/>
              <a:t>The BIOS, also known as the Basic Input Output System is a firmware or set of instructions that resides on a ROM chip as contained in the motherboard.</a:t>
            </a:r>
          </a:p>
          <a:p>
            <a:pPr algn="just">
              <a:lnSpc>
                <a:spcPct val="100000"/>
              </a:lnSpc>
              <a:buClr>
                <a:srgbClr val="0070AD"/>
              </a:buClr>
            </a:pPr>
            <a:endParaRPr lang="en-US" sz="2400" dirty="0" smtClean="0"/>
          </a:p>
        </p:txBody>
      </p:sp>
    </p:spTree>
    <p:extLst>
      <p:ext uri="{BB962C8B-B14F-4D97-AF65-F5344CB8AC3E}">
        <p14:creationId xmlns:p14="http://schemas.microsoft.com/office/powerpoint/2010/main" val="1275132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08986" cy="428045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986" y="2046150"/>
            <a:ext cx="5983014" cy="43811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80452"/>
            <a:ext cx="3561174" cy="2273369"/>
          </a:xfrm>
          <a:prstGeom prst="rect">
            <a:avLst/>
          </a:prstGeom>
        </p:spPr>
      </p:pic>
    </p:spTree>
    <p:extLst>
      <p:ext uri="{BB962C8B-B14F-4D97-AF65-F5344CB8AC3E}">
        <p14:creationId xmlns:p14="http://schemas.microsoft.com/office/powerpoint/2010/main" val="1332339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400" y="788504"/>
            <a:ext cx="4319860" cy="1194843"/>
          </a:xfrm>
        </p:spPr>
        <p:txBody>
          <a:bodyPr>
            <a:normAutofit fontScale="90000"/>
          </a:bodyPr>
          <a:lstStyle/>
          <a:p>
            <a:pPr>
              <a:lnSpc>
                <a:spcPct val="100000"/>
              </a:lnSpc>
            </a:pPr>
            <a:r>
              <a:rPr lang="en-US" sz="6600" dirty="0" smtClean="0"/>
              <a:t>2. OS Loader</a:t>
            </a:r>
            <a:endParaRPr lang="en-US" sz="6600" dirty="0"/>
          </a:p>
        </p:txBody>
      </p:sp>
      <p:graphicFrame>
        <p:nvGraphicFramePr>
          <p:cNvPr id="6" name="Diagram 5"/>
          <p:cNvGraphicFramePr/>
          <p:nvPr>
            <p:extLst>
              <p:ext uri="{D42A27DB-BD31-4B8C-83A1-F6EECF244321}">
                <p14:modId xmlns:p14="http://schemas.microsoft.com/office/powerpoint/2010/main" val="2913059847"/>
              </p:ext>
            </p:extLst>
          </p:nvPr>
        </p:nvGraphicFramePr>
        <p:xfrm>
          <a:off x="4638260" y="1524000"/>
          <a:ext cx="6740939" cy="4720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49617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782131577"/>
              </p:ext>
            </p:extLst>
          </p:nvPr>
        </p:nvGraphicFramePr>
        <p:xfrm>
          <a:off x="4638260" y="1524000"/>
          <a:ext cx="6740939" cy="4720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a:spLocks noGrp="1"/>
          </p:cNvSpPr>
          <p:nvPr>
            <p:ph type="title"/>
          </p:nvPr>
        </p:nvSpPr>
        <p:spPr>
          <a:xfrm>
            <a:off x="318400" y="788504"/>
            <a:ext cx="4319860" cy="1194843"/>
          </a:xfrm>
        </p:spPr>
        <p:txBody>
          <a:bodyPr>
            <a:normAutofit fontScale="90000"/>
          </a:bodyPr>
          <a:lstStyle/>
          <a:p>
            <a:pPr>
              <a:lnSpc>
                <a:spcPct val="100000"/>
              </a:lnSpc>
            </a:pPr>
            <a:r>
              <a:rPr lang="en-US" sz="6600" dirty="0" smtClean="0"/>
              <a:t>2. OS Loader</a:t>
            </a:r>
            <a:endParaRPr lang="en-US" sz="6600" dirty="0"/>
          </a:p>
        </p:txBody>
      </p:sp>
    </p:spTree>
    <p:extLst>
      <p:ext uri="{BB962C8B-B14F-4D97-AF65-F5344CB8AC3E}">
        <p14:creationId xmlns:p14="http://schemas.microsoft.com/office/powerpoint/2010/main" val="1147480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8045" y="3200399"/>
            <a:ext cx="6858972" cy="3213463"/>
          </a:xfrm>
        </p:spPr>
        <p:txBody>
          <a:bodyPr>
            <a:noAutofit/>
          </a:bodyPr>
          <a:lstStyle/>
          <a:p>
            <a:r>
              <a:rPr lang="en-US" sz="9600" dirty="0" smtClean="0"/>
              <a:t>Introduction</a:t>
            </a:r>
            <a:endParaRPr lang="en-US" sz="9600" dirty="0"/>
          </a:p>
        </p:txBody>
      </p:sp>
    </p:spTree>
    <p:extLst>
      <p:ext uri="{BB962C8B-B14F-4D97-AF65-F5344CB8AC3E}">
        <p14:creationId xmlns:p14="http://schemas.microsoft.com/office/powerpoint/2010/main" val="28436554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730476110"/>
              </p:ext>
            </p:extLst>
          </p:nvPr>
        </p:nvGraphicFramePr>
        <p:xfrm>
          <a:off x="4337879" y="1503905"/>
          <a:ext cx="7094329" cy="4260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a:spLocks noGrp="1"/>
          </p:cNvSpPr>
          <p:nvPr>
            <p:ph type="title"/>
          </p:nvPr>
        </p:nvSpPr>
        <p:spPr>
          <a:xfrm>
            <a:off x="278643" y="2935356"/>
            <a:ext cx="3396627" cy="1194843"/>
          </a:xfrm>
        </p:spPr>
        <p:txBody>
          <a:bodyPr>
            <a:noAutofit/>
          </a:bodyPr>
          <a:lstStyle/>
          <a:p>
            <a:pPr>
              <a:lnSpc>
                <a:spcPct val="100000"/>
              </a:lnSpc>
            </a:pPr>
            <a:r>
              <a:rPr lang="en-US" sz="4400" dirty="0" smtClean="0"/>
              <a:t>*Kernel Processing in OS Loader stage </a:t>
            </a:r>
            <a:endParaRPr lang="en-US" sz="4400" dirty="0"/>
          </a:p>
        </p:txBody>
      </p:sp>
    </p:spTree>
    <p:extLst>
      <p:ext uri="{BB962C8B-B14F-4D97-AF65-F5344CB8AC3E}">
        <p14:creationId xmlns:p14="http://schemas.microsoft.com/office/powerpoint/2010/main" val="4164761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4638260" y="159026"/>
          <a:ext cx="6740939" cy="4720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a:spLocks noGrp="1"/>
          </p:cNvSpPr>
          <p:nvPr>
            <p:ph type="title"/>
          </p:nvPr>
        </p:nvSpPr>
        <p:spPr>
          <a:xfrm>
            <a:off x="172626" y="1795669"/>
            <a:ext cx="4319860" cy="1194843"/>
          </a:xfrm>
        </p:spPr>
        <p:txBody>
          <a:bodyPr>
            <a:normAutofit fontScale="90000"/>
          </a:bodyPr>
          <a:lstStyle/>
          <a:p>
            <a:pPr>
              <a:lnSpc>
                <a:spcPct val="100000"/>
              </a:lnSpc>
            </a:pPr>
            <a:r>
              <a:rPr lang="en-US" sz="6600" dirty="0"/>
              <a:t>3</a:t>
            </a:r>
            <a:r>
              <a:rPr lang="en-US" sz="6600" dirty="0" smtClean="0"/>
              <a:t>. Kernel</a:t>
            </a:r>
            <a:br>
              <a:rPr lang="en-US" sz="6600" dirty="0" smtClean="0"/>
            </a:br>
            <a:r>
              <a:rPr lang="en-US" sz="6600" dirty="0" smtClean="0"/>
              <a:t>Initialization</a:t>
            </a:r>
            <a:r>
              <a:rPr lang="en-US" sz="6600" dirty="0" smtClean="0"/>
              <a:t> </a:t>
            </a:r>
            <a:endParaRPr lang="en-US" sz="6600" dirty="0"/>
          </a:p>
        </p:txBody>
      </p:sp>
      <p:grpSp>
        <p:nvGrpSpPr>
          <p:cNvPr id="5" name="Group 4"/>
          <p:cNvGrpSpPr/>
          <p:nvPr/>
        </p:nvGrpSpPr>
        <p:grpSpPr>
          <a:xfrm>
            <a:off x="8008729" y="2774320"/>
            <a:ext cx="3701852" cy="3918027"/>
            <a:chOff x="1415" y="2707655"/>
            <a:chExt cx="3021573" cy="1812943"/>
          </a:xfrm>
        </p:grpSpPr>
        <p:sp>
          <p:nvSpPr>
            <p:cNvPr id="7" name="Rectangle 6"/>
            <p:cNvSpPr/>
            <p:nvPr/>
          </p:nvSpPr>
          <p:spPr>
            <a:xfrm>
              <a:off x="1415" y="2707655"/>
              <a:ext cx="3021573" cy="1812943"/>
            </a:xfrm>
            <a:prstGeom prst="rect">
              <a:avLst/>
            </a:prstGeom>
          </p:spPr>
          <p:style>
            <a:lnRef idx="2">
              <a:schemeClr val="lt1">
                <a:hueOff val="0"/>
                <a:satOff val="0"/>
                <a:lumOff val="0"/>
                <a:alphaOff val="0"/>
              </a:schemeClr>
            </a:lnRef>
            <a:fillRef idx="1">
              <a:schemeClr val="accent3">
                <a:hueOff val="2922710"/>
                <a:satOff val="18803"/>
                <a:lumOff val="30325"/>
                <a:alphaOff val="0"/>
              </a:schemeClr>
            </a:fillRef>
            <a:effectRef idx="0">
              <a:schemeClr val="accent3">
                <a:hueOff val="2922710"/>
                <a:satOff val="18803"/>
                <a:lumOff val="30325"/>
                <a:alphaOff val="0"/>
              </a:schemeClr>
            </a:effectRef>
            <a:fontRef idx="minor">
              <a:schemeClr val="lt1"/>
            </a:fontRef>
          </p:style>
        </p:sp>
        <p:sp>
          <p:nvSpPr>
            <p:cNvPr id="8" name="Rectangle 7"/>
            <p:cNvSpPr/>
            <p:nvPr/>
          </p:nvSpPr>
          <p:spPr>
            <a:xfrm>
              <a:off x="1415" y="2707655"/>
              <a:ext cx="3021573" cy="18129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7584" tIns="227584" rIns="227584" bIns="227584" numCol="1" spcCol="1270" anchor="ctr" anchorCtr="0">
              <a:noAutofit/>
            </a:bodyPr>
            <a:lstStyle/>
            <a:p>
              <a:pPr marL="457200" lvl="0" indent="-457200" defTabSz="1422400">
                <a:lnSpc>
                  <a:spcPct val="90000"/>
                </a:lnSpc>
                <a:spcBef>
                  <a:spcPct val="0"/>
                </a:spcBef>
                <a:spcAft>
                  <a:spcPct val="35000"/>
                </a:spcAft>
                <a:buAutoNum type="arabicPeriod"/>
              </a:pPr>
              <a:r>
                <a:rPr lang="en-US" sz="2400" dirty="0" smtClean="0"/>
                <a:t>Initialize kernel (</a:t>
              </a:r>
              <a:r>
                <a:rPr lang="en-US" sz="2400" b="1" dirty="0" smtClean="0"/>
                <a:t>ntoskernel.exe</a:t>
              </a:r>
              <a:r>
                <a:rPr lang="en-US" sz="2400" dirty="0" smtClean="0"/>
                <a:t>)</a:t>
              </a:r>
            </a:p>
            <a:p>
              <a:pPr marL="457200" lvl="0" indent="-457200" defTabSz="1422400">
                <a:lnSpc>
                  <a:spcPct val="90000"/>
                </a:lnSpc>
                <a:spcBef>
                  <a:spcPct val="0"/>
                </a:spcBef>
                <a:spcAft>
                  <a:spcPct val="35000"/>
                </a:spcAft>
                <a:buAutoNum type="arabicPeriod"/>
              </a:pPr>
              <a:r>
                <a:rPr lang="en-US" sz="2400" dirty="0" smtClean="0"/>
                <a:t>Initialize </a:t>
              </a:r>
              <a:r>
                <a:rPr lang="en-US" sz="2400" b="1" dirty="0" smtClean="0"/>
                <a:t>hal.dll, bootvid.dll</a:t>
              </a:r>
            </a:p>
            <a:p>
              <a:pPr marL="457200" lvl="0" indent="-457200" defTabSz="1422400">
                <a:lnSpc>
                  <a:spcPct val="90000"/>
                </a:lnSpc>
                <a:spcBef>
                  <a:spcPct val="0"/>
                </a:spcBef>
                <a:spcAft>
                  <a:spcPct val="35000"/>
                </a:spcAft>
                <a:buAutoNum type="arabicPeriod"/>
              </a:pPr>
              <a:r>
                <a:rPr lang="en-US" sz="2400" dirty="0" smtClean="0"/>
                <a:t>Start the </a:t>
              </a:r>
              <a:r>
                <a:rPr lang="en-US" sz="2400" b="1" dirty="0" smtClean="0"/>
                <a:t>debugger</a:t>
              </a:r>
              <a:r>
                <a:rPr lang="en-US" sz="2400" dirty="0" smtClean="0"/>
                <a:t> </a:t>
              </a:r>
            </a:p>
            <a:p>
              <a:pPr marL="457200" lvl="0" indent="-457200" defTabSz="1422400">
                <a:lnSpc>
                  <a:spcPct val="90000"/>
                </a:lnSpc>
                <a:spcBef>
                  <a:spcPct val="0"/>
                </a:spcBef>
                <a:spcAft>
                  <a:spcPct val="35000"/>
                </a:spcAft>
                <a:buAutoNum type="arabicPeriod"/>
              </a:pPr>
              <a:r>
                <a:rPr lang="en-US" sz="2400" dirty="0" smtClean="0"/>
                <a:t>Initialize </a:t>
              </a:r>
              <a:r>
                <a:rPr lang="en-US" sz="2400" b="1" dirty="0" smtClean="0"/>
                <a:t>routines for executive services</a:t>
              </a:r>
              <a:r>
                <a:rPr lang="en-US" sz="2400" dirty="0" smtClean="0"/>
                <a:t>.</a:t>
              </a:r>
              <a:endParaRPr lang="en-US" sz="2400" kern="1200" dirty="0"/>
            </a:p>
          </p:txBody>
        </p:sp>
      </p:grpSp>
    </p:spTree>
    <p:extLst>
      <p:ext uri="{BB962C8B-B14F-4D97-AF65-F5344CB8AC3E}">
        <p14:creationId xmlns:p14="http://schemas.microsoft.com/office/powerpoint/2010/main" val="26753921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659025" y="0"/>
            <a:ext cx="6250607" cy="1194843"/>
          </a:xfrm>
          <a:prstGeom prst="rect">
            <a:avLst/>
          </a:prstGeom>
        </p:spPr>
        <p:txBody>
          <a:bodyPr vert="horz" lIns="0" tIns="0" rIns="0" bIns="0" rtlCol="0" anchor="b">
            <a:noAutofit/>
          </a:bodyPr>
          <a:lstStyle>
            <a:lvl1pPr algn="l" defTabSz="914400" rtl="0" eaLnBrk="1" latinLnBrk="0" hangingPunct="1">
              <a:lnSpc>
                <a:spcPts val="3000"/>
              </a:lnSpc>
              <a:spcBef>
                <a:spcPct val="0"/>
              </a:spcBef>
              <a:buNone/>
              <a:defRPr lang="pt-PT" sz="2600" b="1" kern="1200">
                <a:solidFill>
                  <a:schemeClr val="bg1"/>
                </a:solidFill>
                <a:latin typeface="+mn-lt"/>
                <a:ea typeface="Verdana" panose="020B0604030504040204" pitchFamily="34" charset="0"/>
                <a:cs typeface="Verdana" panose="020B0604030504040204" pitchFamily="34" charset="0"/>
              </a:defRPr>
            </a:lvl1pPr>
          </a:lstStyle>
          <a:p>
            <a:pPr>
              <a:lnSpc>
                <a:spcPct val="100000"/>
              </a:lnSpc>
            </a:pPr>
            <a:r>
              <a:rPr lang="en-US" sz="4800" dirty="0">
                <a:solidFill>
                  <a:srgbClr val="0070C0"/>
                </a:solidFill>
              </a:rPr>
              <a:t>4</a:t>
            </a:r>
            <a:r>
              <a:rPr lang="en-US" sz="4800" dirty="0" smtClean="0">
                <a:solidFill>
                  <a:srgbClr val="0070C0"/>
                </a:solidFill>
              </a:rPr>
              <a:t>. Session Initialization </a:t>
            </a:r>
            <a:endParaRPr lang="en-US" sz="4800" dirty="0">
              <a:solidFill>
                <a:srgbClr val="0070C0"/>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0040" t="27873" r="29249"/>
          <a:stretch/>
        </p:blipFill>
        <p:spPr>
          <a:xfrm>
            <a:off x="1" y="1"/>
            <a:ext cx="3180522" cy="3169586"/>
          </a:xfrm>
          <a:prstGeom prst="rect">
            <a:avLst/>
          </a:prstGeom>
        </p:spPr>
      </p:pic>
      <p:graphicFrame>
        <p:nvGraphicFramePr>
          <p:cNvPr id="6" name="Diagram 5"/>
          <p:cNvGraphicFramePr/>
          <p:nvPr>
            <p:extLst>
              <p:ext uri="{D42A27DB-BD31-4B8C-83A1-F6EECF244321}">
                <p14:modId xmlns:p14="http://schemas.microsoft.com/office/powerpoint/2010/main" val="3975798570"/>
              </p:ext>
            </p:extLst>
          </p:nvPr>
        </p:nvGraphicFramePr>
        <p:xfrm>
          <a:off x="4585598" y="1232451"/>
          <a:ext cx="7324034" cy="5838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32899" t="35556" r="33333" b="20966"/>
          <a:stretch/>
        </p:blipFill>
        <p:spPr>
          <a:xfrm>
            <a:off x="0" y="3876260"/>
            <a:ext cx="3087757" cy="2981740"/>
          </a:xfrm>
          <a:prstGeom prst="rect">
            <a:avLst/>
          </a:prstGeom>
        </p:spPr>
      </p:pic>
    </p:spTree>
    <p:extLst>
      <p:ext uri="{BB962C8B-B14F-4D97-AF65-F5344CB8AC3E}">
        <p14:creationId xmlns:p14="http://schemas.microsoft.com/office/powerpoint/2010/main" val="15380169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8"/>
          </p:nvPr>
        </p:nvSpPr>
        <p:spPr/>
        <p:txBody>
          <a:bodyPr/>
          <a:lstStyle/>
          <a:p>
            <a:r>
              <a:rPr lang="en-US" sz="2400" dirty="0" smtClean="0"/>
              <a:t>During the logon sequence, Winlogon.exe starts the Local Security Authority (LSA).</a:t>
            </a:r>
          </a:p>
          <a:p>
            <a:endParaRPr lang="en-US" sz="2400" dirty="0"/>
          </a:p>
        </p:txBody>
      </p:sp>
      <p:sp>
        <p:nvSpPr>
          <p:cNvPr id="3" name="Title 2"/>
          <p:cNvSpPr>
            <a:spLocks noGrp="1"/>
          </p:cNvSpPr>
          <p:nvPr>
            <p:ph type="title"/>
          </p:nvPr>
        </p:nvSpPr>
        <p:spPr/>
        <p:txBody>
          <a:bodyPr>
            <a:normAutofit/>
          </a:bodyPr>
          <a:lstStyle/>
          <a:p>
            <a:r>
              <a:rPr lang="en-US" sz="4400" b="1" dirty="0" smtClean="0">
                <a:latin typeface="+mj-lt"/>
              </a:rPr>
              <a:t>5. LOGON </a:t>
            </a:r>
            <a:r>
              <a:rPr lang="en-US" sz="4400" b="1" dirty="0" smtClean="0">
                <a:latin typeface="+mj-lt"/>
              </a:rPr>
              <a:t>SEQUENCE</a:t>
            </a:r>
            <a:endParaRPr lang="en-US" sz="4400" b="1" dirty="0">
              <a:latin typeface="+mj-lt"/>
            </a:endParaRPr>
          </a:p>
        </p:txBody>
      </p:sp>
      <p:sp>
        <p:nvSpPr>
          <p:cNvPr id="105474" name="AutoShape 2" descr="data:image/png;base64,iVBORw0KGgoAAAANSUhEUgAAAZQAAAEwCAIAAAAfKhAPAAAgAElEQVR4nOydd1QUd/eHN+8vb0KxJ8aSaIolmmI0FgQU7FhAioCwoKh0URGll6V36b33ptjBLjbsDUUUkd6r2LHAzu+P2V2m7bKA8yJ6Oc/hjMvuMMsmz/ncO3e+w0DgC77gC74G4RdjoA8AvuALvuCrL18ceTFmxgIAAAw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cPJSsXqoblusble83u6xhv1jDfvHmg6PmawSLccSbaeSDU5PNjo/0XF5ouNautmtdIt7qa5nmZ5nmYFXmYF3uZFPubFv+dY9FSZ+FTsCKk0DK3cGVZkFV+8OqTYPq7EMr7GKrLWJqrWNrrOLqXOIq2fF1zslNLgkNbglN7qnNHqmNXmlN3lnNO/Javbb2xKQ3RK4vzX4QFvIobawI0/Djz6NzGmPOtYec/xZ3IlnCSefJ55+nnTmRfLZF6l5L9LPv8y48DLz4qu9+a/2XX6dffn1gatvDl57c+j6m8M3Oo7c7Mi51ZF75+3xu+9OFLw7ee/9qfvvT99/f6bww9miD3lFH8497Dz/qPPCo84LxZ0XH3ddKum6VNKVX9KV/6Tr8pOuy6XsKyhl7KtliGCulRO5Wi7o+VfKuDvncpnHEw75PErY+SXsSyVs9AgvPe66iKW46wKX849QOs8/6jz3kEPew868Ig5nizrPFH44U/jhNMr9D6dQ7n04yeH9iQIOx+9yOHbn/bE773LvvMu9/S739ruc2+9ybr3LufXu6K13R2++PYJy4+3hG28PX3976PrbQ9c7Dl57g3Lg6psDV9/sv/pm/5U32VfeZF9+vQ8l//Xe/Nd7L73OuvQ669KrzIuvMi++yrjAIf38q/TzL9POvUw99zI172VK3suUvJfJZ18kn32RfOZF0pkXSadfJJ5+kXj6RcKp5wmnnseffB5/8nnciedxJ57HnngWe/xZzPFnMceeRR97Fp37LCq3PSq3PTKnPTKnPeJoe8TR9vAj7eFHnoYdfhp2+Gno4aehh56GHHoacrAt+GBb8IG2wANtgfvbAva3Bexv9c9u9c9u9dvX6revdc/e1j17W3yzWnyzWnyyWnwyW7wzW7wzmr0ymr3Smz3Tmj3Tmj1Smz1Sm9xTmtxTmtxSmtySm1yTm1yTGl2SGl0SG50TG5wTGpwSGpwSGhzj6x3j61lx9Q5x9Q6x9Q6x9fax9fYxdXYxdXbRdbbRdbZRdTZRdTZRtdaRtVaRtZYRtZYRtRbhtRbhtebhNeZhNeahNbtDa3aH1uwKrdkVUm0WUm0WXL0zuHpncLVpULVpYLVpYNWOgKodAVXb/Su3+1du86/c5ldp4ldp4lexdU+F8Z4KY98KIxSfCkOfckOfcgNvDvpeHPQ8y/Q8y3Q9y3Q9yraguJdtRnF9somLjguHjc5PNjo/2eBcssG5RNuJg5ZTiZZjiZZjCdOxhMlCeazJeqzpwEEDxf6xhv3j9faP19uhFKtjULMtVrMtVrF6iJOXfVyDfXyDQ3yDQ0IDK7HRMbHRManJKanJKbnJOaXJJaXJJaXJNbXZNbXZLa3ZPa3ZPZ2DR0azR0aLR0aLZ2aLF0oWj1Y8LV5ZnOd4ZrZ4ZrR4ZLR4ZDR7ZHTvzT2t2S21Gf1F6C91Tm5ySmpySmpyTGx0TGxkJTQ6xDfYxzfYxzXYxTXYxjbYxNTbxNRbR9dbRdVbRtZbRtRZRNSZh9fuDqvdHVa7K7TWLKR2Z3DNzuCaHUE1O4JqtgfUbAuoNvGvNvGv2upXZbynysi3ysi3ytCn0tC7Ut+7Ut+rUs+rUs+zQtejYotHxRb38s3u5Zvcyje5luu4luu4lG90KdvoUrbBuWyDU5m2U5m2U5mWY5mWY6mWYymTBQAA7RDl5RDf4BDfwEroyVx4bXnytMW1lbdAukWGWoyssLRmtzS+/mIlNjoQ/BXTwJEX118WEXXmEXXmPHmF1pqF1OwMrjFF5RVYsz2gelsAR15b93D8ZehbaehdacBHXpt58nKlkJe2I8dfA/6hAsCXAF5eWHMlNqKycE7uyVwYbXUbam83PlywD2IsRkxhlP5y5vrLsdtfDQ5Chy8zQvjqlle1iX+3vNDwZdAdvir0PDHyci/f5IaT10bnsg3OIC8AGABw8nKIb3BIaGQJYS5c4MJqC28rDvu4kEVGUBgff7lw/eWE9RdV8dhD+ArGhS9C5cgJX3wqx83EyrGMF7608ZXjgH+oAPAlQJQXtmB05haM/MyFC1xYbe1r9eWRjQHzOM5iPIVltnhmkvwlRPHYc/gK7Q5fH6dy5N/2GvAPFQC+BPDywsYuXqtLoLl4gQs1EUFYezi0cSGKjJDC0AgmjL+6i8cew1c4JnwJVTlW8ipHVF56Qre9tBzLtBzLBvxD/aQAmwM0gZMX9gwjtmB0S+0+t0g0Fy9wYbSFE9Z+PNzHqRXGx1+E5heneOxl+KJs2/M752iArxy3eFRs8RC27TXgH+onBcgLoAkKeWFjF6oMjLmaKc3FC1wcbe1v27O/zY8PWIvxFCakv3oOX9jTjpH1lpFCVI7+pMqxV20vZ2Lba8A/1E8KkBdAEzh5EWNXahNFwUhpLk7gImrLf3+b/wEcRIvxakluR7/bX9z+Pa947CF8YU879rpy7EXbi3LaC+TFD5AXQBNEeQmMXfhzixhz8QIXhbMOYiBZDBfBiP5q8aIMX6mk8IU57Wgb22DDC1/cytGcUDnym1Ylt728BLa9+PTsB/xD/aQAeQE0gZcXudtFUTD2ZC6MswKo6LYYPoIR6keK4lFQ+MLMfGEqx/63vfrQsx/wD/WTQhvkBdADTl6c2S5S7CIXjNgOPdFcOG09DTj4NODQ04BDTznbB58SFEbpL1LxyL/zldjkSFU5Ys45Uk+rUra9BFwnJGBUFeQlAG0n+IMAtECSF6ZmJHS7+MQuorm6tXXoaSAJjMhI/sL2vzDFIxq+KDpfgipH3DlHbNuLMGrPd9qrp569gBOOA/6hflKAvACaIMqLT6ueGLu6C0YKc3VrK4iKQD7+EhC+cJ0vbOWIHVjFyMsW3/YijtoL07MX7oQjyKtHQF4ATVDLi1wzCo5dZHNxVHWYRztnA6swjL8wxSMufAlXOfJve/Gb9sLJi9P26tMJR4ppiQH/UD8p4A8C0ARJXtjBVKqakdPtwsQuf6y8iOZqDz6C4XA7x2J8/MUnfOEqR37nHPm1vSzx014UPXvhTjgKkpcLyIsvG+APAtADXl58Gl6eGZQ1I0XswpoLpy0MPH9x60d8+EI7XwIqx57aXj307AWfcBROXpTTEiAvSjY4wx8EoAWcvPgMSfBreJG6XbzYRTDXUS6U/hIcvvohL5s+yIs8LQHy6h8gL4AmqOQlRLd+D1deaM2Ii13YavFoe/DR9hAueH9Rhy9y5Uhue7lS9uzJJxxJc/b8piX6PupFOac60B/qJ8VGkBdAD5Ty6qlbj214kWtGbOw62h5ytD2UC9ZfQYfb0QKzR3lx2l5UPXsBJxwppyUEjHqBvGgC5AXQRO/khenWkxpe5JoRa64coryCyZUjpu3VC3klfxx5Uc6pgrz6z0YXkBdAC3TIixS7ckBeXy4gL4AmPp68yGUjvmbkJy90YNUf5PWZogPyAuihh4Y9vwlVXM+L1LAPxocvXMO+9z0vL7K8hBiyh57XJ4KOS/mAHwPwWfJxRiV4s/VBhMoROychuGbs6Wyjh9BnG/mv6oW9NvsjLSwBoxI9oeMK8gJogTik2it5CejZE2friXOqTzGxi9Pwwsir1Tebu7bX/3hIFea8PjabQF4APQg9YY9WjvzkRRG++PhL4OVBfBteJHm58JMXeVUcei8PAnn1AMgLoAm+1zYKeWE2eUkJ0lXZ7cFciBc2HuKu7dXDwhJU1zbil/SiXAxa0HqEPS2magjXNn4kQF4ATfBbEod6AWi+lSPJX7j1cHhrS/BfFYd8YaNPT+sRkhdT5XTrqVaVIKwETXkDNPKqEn25BwcsiYNnsxvIC6AFPvISuAa0D//iscclvbDaoloPR6iasS+nGvms5wWLEdINyAugCaK8cG0visqRaj1CbPFIWkw1gGIN1Z7N1UPs4n8PDgE3ECLOSQT34e5nPS8DDfIiAPICaAInL/x9z4g3yuZ/A44e776Bcxa/Bewp14AWtIyqwLufCbx1Y43wE6r6XpV6XnADjr6zxR3kBdACXl6JVPfK5nPTRsrikawwf6yw8DdA68lc1LELOyRBUTMKs4wqv1ONcPcgGgB5ATRBkFcj+QZCgsMX7h5ClAqjgu99ZwXfNDuVdJ6RX80ooOHFp1tv4tevlQhBXvzY4l4x4McAfJYQ5UVx60bCDdAE+Yviptn8wN1uFmsugXecpW7VY1evpx5PJTa8+tatF2ZOAuRFAOQF0AROXqzExu7wxafzRXnfbF792K0wrsX2EISF0RYvcFGaC1swuqf1HLso7xvU4x1ne9OtF+pUI8iLgK4HyAugBby8Ehqx4Ys8sNqzv8gKo6DVF68tXrWIN5egk4wCYpdNtKCaER1PFbLhRd2tF3iqEeRFAOQF0AROXg4JDRThC1888vMXUWFci1GD0Rahz8XPXMSTjOTYhW3Vk88zkmpGfuOp5IZXr7r1IC8CeiAvgB7w8opv4ISvxCbszFf3Ijlkf/FRGM5ieHxI2hLSXMSCkTJ20VYzCriqES+vgf9QPyn0PEFeAC0Q5eUQzwlflMUjhb8y8P7iKgxrMTLelNridugFm4s420XuduFiF8VgfW9qxt5cGATyogLkBdAETl728Q0O8Q0OCY0Ef7kI9BchgnVbDCMyHFlEbZEDF7W5uJdhEwpGym4XNnZxZ1NJg/Wk84zdNSO/CS9ywwvfrQd5EdAHeQH0gJdXXAPqLxbXX+TmF6H/hY1gHIVhLIYTGfcRjrO4aYunLUHmIrS6KArGnmIXoVUfWLOt9zVjjxNeIC8y+l4gL4AWcPKyi2vA+suRyl8uXH+5Ef3FTWFYi3FEhiGT6yw+2nJPE8Zc+NgVQ5jt4hu7KGZTcWt49bJmJE14aTmWgrwIgLwAmsDJyza2AfWXA85fTU74/hdlCUm2GEdkeDxw4LWV3uzGneeiqBb5mYvcp8cPplLGLupWfY/nGQVMeIG8+GDgVTngxwB8luDlFdOADV+8yQls/iL4i1JhGIvxhfB8nLZSm/iZi7rVhY9dFqTVuwTFLnyrXqiakf+EF8iLDMgLoAmcvGxi6nnhq9tf+PrRKRlTQvaksJ5Jw2kLWyp2n1vkb64eCkbKk4x8Yhe2Vc+ZTRWiZtwAsasnDLxBXgAtEOUl2F/o+UdCBEOnwFwxvTCOyPi5LI3rrLRuZ/G0hQ1c3ecWqapFnrnIBSOuT4/OdgkXu3q+GBtqxl5iCPIC6AEnL+voemp/Yc4/8vyFRrBuhWFSGBa3NAxUT+AViZSBS7C5bMjm4tOn72Xs6t1sKtSMAgB5ATSBk5dVdL0Af3XPfwlUGCGLUeKCyVk8Z/G0RSwV0akIfubizEbUW5ALRso+vXCxC9eqx1yMDecZe4uRD8gLoAW8vKLqqf2FLyH5KoxsMYE486IWSVvYwNWDufi1urgFI6ZPjxupFz52UbfqSbOpIC9KQF4ATeDkZRlZT/YXvwhGoTBeOwzjMgq4P8U6i6AtQuAS0lz4VhdVwRhQbeJfhV93UKjY1VOrvkzLsZQJ8qIC5AXQBEFedRT+immgiGBkhSU2ESzmhMllTiRVkZ1F0BY2cBGmIqjMVSecufjPdkGrnh6MfasG/BiAzxKcvCwi6oj+4iiM4y9eBMMpDFtIcrMYCl9bcU8jdjuLSlvEwIU5t4j2uQjm2h3KmY3Atrp4BSNVn55itot/7IJWfV8AeQE0gZOXeUQd2V/kCEalsG6LEUXGBxbOWZzeFoW2uNctEue5+JmLMBshZMGIXoYNsYsGQF4ATeDlFV7L8VcE11/4EhLbBaMoJAkiw+gMqyoUB0zO4jgLqy3KwIWfisD2uQjmEqZg7LlPD7HrY7B1D8gLoAWcvHaH1ZqH15qHd/uLMoJRK4yQxYTAnuQsXtriaQvbm/+o5qLu02NH6iF2fRRAXgBNEOW1O6zWPIzjL1wJSamwmAZqi8VhxEQJ5pl22KiF1RZF4OKWivipiH6ZS0Cfnmq2C2JXbwF5ATSBk9eu0FqMv3AlpACF2cQ08CzGExmFzjCqIgoL7yybaJy2OL357sBFnufiay5Ck17AGUa+fXqIXf3DBOQF0ANOXmahnCDDUVg4JoLxUxjOYvW2eJH1AFZYmKhF1hY2cHFKRay5ggWZy8SPM0yPbXURzzDy79ND7OonJn4gL4AW8PIKqTELqTXD+gsTwSgVxrMYPov1hmiSs0jaIgQuTJOLO8/Fz1w9trqE79ND7OoTIC+AJnDy2hlcYxaM8VePCuNjse5QRjYa6WlWWGfxelv8tMULXKQmV+/MJcwZRl7BCLGrH2zzqx7wYwA+S3DyMuXWX2YhNaggeBGMj8LquK7ptg/PZZRGw/6o+/mRFM7iaQtbJ/IrFftsLgFnGKkLRohdvWSbP8gLoAWcvHYE1ZgGcf2FiWAUCgvvVowlSWREl5HBPJPCWWhvC6MtbJ3IC1y4GXr8uUW0z0U0F1WTnnyGkVAwUvXpQV69AOQF0AReXoE1WH9xIpgghdWah9eZY7yDSWREneFUFclRngXRWbiohdMWpsNFClykqQhhzAUF4/+E7SAvgB5w8toeULM9kCMFSoURemF4i1GITDDmWGERnIUtEgl1IlXgIs9zCTKXVw/m6rlgBHkJzfYAkBdACzh5bQuo3h5QvT2whhfBBCiMYDGOyHAuqzUPryOBfwJeWBTOwmiLX+AiN7l6ay58q0vAGUaIXb0G5AXQBF5e/tUcf+EjGE5haC8Mb7FdoUQH9Y5QvLNIvS2stigDF7bJJahDz89cbkRzoa0uKBj7zw6QF0APOHmZ+FeZ+HOkQFAYoZDsDmIhGONgXUbKZWRVEYXFdRYualFpC9eb5wYubJOLN4nK11weOHP10OrCFIwgr94C8gJoAievrX5VqA4EK4xoMazI8C7rmRCusPA5C41a/LS1zV9g4BLCXBSnF3swF8SuPrIjEOQF0AJeXns4p+pQf1EoTKDF8C7DGy0E5ylCvOLrLLS3Rakt6sDFaXJRzHP1ylzQ6vp4mAbWDPgxAJ8lOHmh+QVVGC+C4RVWjdoEazEBIhMGU5KwMFGru7dF1BYpcJFLRQFTEQRz6fAxF7S6+g/IC6AJnLyMfKu6/YVTWHchKdhiWJcJhvwqjrC4zuqNtvgELspJVP7mIjbpodX1MTANAnkBtECUFwpBYZRBrNtiAVzpoC6j0hk1gd0v5AmL0lmCtIUJXDSYC2JXf9kJ8gLoAScvQ59KQ99KIRTGtRiFyKq3B9RgdUZNAM5W3cLqdhYxapG1xakTBZaKYK4BB+QF0AReXt5cHZAUxt9iFCLDsh0PxXP8icLqdpbw2iIEru72PJhrgAF5ATSBk5e+d6WBdyWlwvhZjCSyKpNuE1V3ew1nKCyYF/pRO0uAtijqRMpSkXD1D+bcIpiLbnYGg7wAWsDLy4uTYjgK41rMiCqIdVsMIzI+OqOG8Cre3qicxe1tkbRF3eESELi+MHNtZBVbOF0MdN+b6B6e6uAdZRPg4JC7kVX8PzsAM5AXQA84eaEWwCpMQBAjiAznMiqjUXqKYCuys7qjlmBt4Ttc/EtF4jwXX3MNfnntZl086mBb66nIjlFgp2myg2TZrClsY7EX6xnXNf4KMPXdxHr4PzgMkBdAE3h5eVboeVV0K8wLrzCcxYgiI7tMeMi74ussKm1RBy5uqfhlmkubVVJjOoNt/yvbX5qdpMaOV2H7SrCtJ3Tpfd2iyri/jHFyFiNh8Rw92+t0HwnIC6AJnLx0PSo4OvAkKozaYvxF1icwu+XjLCG1RS4Vu9vz5EnUz85cTFapJevshx0j2c7T2aFL2Wma7Kg1bPd/2LtGv9f5qkaJcWsxI2cWI2rqEPXtOfreF7WdCuk7kl0hIC+AFnDy2uLBKb70PKgUhrcYhchwOhNstEpDFB+isIjOIkQtrwpKbZHrRMrARW5yfZbmYrJKU6xd2LtGsz1nsaNWs1OZ7JAlbMdp7O3DXmsxytYwLi9gHPiL4bFQVnnnuU0e/2rY/K3vm6Tl+IhqVyW6Pnm6e8z7fCQgL4Am8PJyL0d1QFIYtcUoREapM35442xFFhbGWZW8SKjLT1vCBS5B5hroD+Mjcm/XCrb1RPae+ex4FXaSGttfmm37S5fht0/XMx7KMfIkGOmTGKZqu3WcTq6z/M96K8aWPYztCTNNYsyNg9N0/bKNgg7uiImz3r/D/vTc3Tmiag7jVHZfV7e+34cj2RVSO+B/DeCzBCcvVAE8hXVbzJNoMZzIMC7D6qxH9Al4CXKWnkdvtYUJXJTmcvxszWXkeOfFjp/YrKnsoEXsFA12zFq212y2xbjOLf9pUGEULGEcn82Im/RfTYMkA19v+a0MbRbDMJSxI4thffxb9/zvgwsmx5fOiHwy0a/4G8crjB37Get2Ll2pf3i9bV8a/CAvgCbw8nLr1sEWwRbz7LYYhcuopEYpKQpbYWtDsrP4a4tf4OqxVPzMzMVklXrbp7FNh7Pd/mZHyLHTmOzwFWzXv9imI99uZFQqMK7LMA7PYATN+UPR5ISBn7yiCWOTO8MomrFz/1f2p4d4Xxsf/uD3+LK/w56M9Sn6P9tzDN0YhqKRufzWk5oOT/pwMCAvgCZw8trkVr7JrZxKYSSLEURGclkvwe/KQwhnCaMtIUrFz89cTFbpSQt9tuV4ts8cdtxadooGO0iG7TC5y1jsuSbj8SrGRSlG1u8M+1Ua6pZntZ2/UzVn6PkyTJIYu4/8n9O5kX63JkYX/xlbPj3o8Uj3AoblCcZ6t2+VTBKVzS737WB2h4K8AFrAyUvHleMCgsK6LYbJYjiRkV3WKzC2wglLgLMotNVTnUgqFT9Lc21kPao2/YdtPwk3JGE1oUvv62ZVxv3ljNNzGUm/MfQ2+up5xSvu/Ippx9APYmxPZ1gd+8bt0uigu7/FPfknqvQ3/2Ix5xuMXUcYqpZ/r9Q/pG59r2/HA/ICaIIoLxSewsgWo4xjWJdh0aOC/LQtVMIiO4s6apG0xakTv7zAhWLJOsPePpTt/Ac7dBk7Q5sdK8/2msXejRmSmMmI/PM7FeNDRgEG8saMjS4MwwiGaTbD9qSY55WxoYVT48tmhD/50ffR1/YXGSYZjLXG2quNcjXtH/fteHoprycGnk+swqpsI6rtIms+OrYR1NhEVNtEVNuEc7DGEtaNFY/QaksMFiE8qsyDu9kdXLU7iMMulMAqMww7A6p2BlSimPpz2MFlux+GPZXbuJj4VvDY6lux1adiq0+FMYp3hREXQy8e5QZe5Qae5Qae5fo8PMr1uOi6d7PFvXyLW/kWtzKUzW5lm105bEJxKdvkUqaDYaNzN9z/9UpRtHk4ctDC89HktdGlTMcF5wXBFsMlMneiy4QGtxPir3DjH7VIRSI/bX0JgYtHhqUd2+KHDqdpNay5+TYKB3ZrZ2zVyDVYVqQxtkKecVmasf9PhofMIiXTM5s9/1E2ZWzxYhjHMXYd/g/r7HDf6z9FPvojruzPkMffexZ+ZXWasSGIoWjsv3b7uT4fj/Dy2uj8ZItrwWzt42NWZI1akv7JkPHdUhzfL8v8flnm6GVZo5dn/bA864flWWNW7OUxVm7fWLl941buG7cye/zK7PGrsn9ctf/H1ft/Wn3gpzUHJqw5MGHNwYnyByfKH/pZ4dDPCod+WXv417WHf1U88pvSkUlKRycpHZ2snDNZOWeKSu4Uldyp6479vu7YNNVj01SPT1c7Pl3txB/qJ/9cf/LP9Sf/0jj1t8apvzVPz9A8/Q/zzD/MMzO1zs7UOjtLO+/fDXmzN5ybvfHcHJ3zc3XOz9W5MG/TBYnNFyU2X5y/5ZLklktSuvlSevnSepcX6F9eoH9locGVhQZXZQyvyhpekzW6tsj4+mLj60u23liy9cZSk5vLTG4u23Zr2bZbK7bfXrH9ttyOO3I77qw0vbPS9O6qnQWrdhas3lmwZte9Nbvuye+6p7D7vsLuwrXmhWvNCxUtHihaPFCyeKBkWaRsWaRsVaRi9VDF+uE664frrB+p2jxStXmkZlusZlusZvtY3faxut1jdbvH6+1L1tuXCNNgJcoLhaAwCotRiYxCZwLhtwecsPhELWG1RQpcn7e5mKzSnB3rU3RWbNvstn7bUdXd19Ss7qnbFKpb39e0vL5rW8whpZmH//jKRNV8k/NRFYv/rrdi6PkzTFIYFrn/dbkwKuD2LzElf0eXTg18PNT1NsP8GEPV9nt5o33rzG/2+XjMhZXXky2uBQPtqZ7l9f3STAHyQs2Fygs113iOufbjzcWR1y8Kh1F5/YaX1xSVnCkquVO75XV8mtrx6WrH/1A/wTHX+lOovGZonp7BPP0P88xMrTMztc7O0j77r3bevxvOzd5wbg5HXhfmbeLIa/7mSzx5SetdRuW10ODKQoMrMgZXZVBzceR1gyCv5ai8dvDkdXfVzruouVabFaDmopaXZREqL9RcKhhzqdqg5iruNpddiYZ9iUZ/5MVVGH+LuXbLRbDLhMKNWlhEZ5GjlkBtffk+bfoAACAASURBVFGBC0O5jkv1dr9nXilvAzK6XOPZu4O6tri9XW/dosWq0nIocd4WqL3zuKGvp7wxQ5vFMAhl7Mhi2JwQcc//IfjepPjSfyJLf/Yr/oZ1lbHjAEPZdPkq/cPrbYvolpeB55PZ2scH2lM9yIvSXD+QYtdYOV7s2k8pLzRzdccujLzwsSv393XHfsfFrhO82PUXai5y7NLmxq6N5+fqnOeZS2DsuoLGrkVG1xYZXV/MlddSk5tLueZavv0WKXbdXY3GLjNO7JLffZ8gL4Gxq5grr8cfQV6oBTY6EwVBaTGcyDAuwxmND4QnY/dD/i0UOQvbkhdSW1+IuexrlK0/GPsgXslIwlEkeC/iHIeYBSKbnT7IGzyVVKhaqlWqYVfOZJVucTNWNmNscmcYRzN2HvjK4fRQ72vjwx9Miy//O7RkrHfRf2zPMbbEMJSMbdZsPdG3IQmOvMKEkpdVWNWYFZkD7ameYteybnn9IDB28eTFqxknrDkwYc0BNHYR5CVk7CLXjDx5EWPXRl7sOo+NXZKCasZrsobXFhld59WMqLmWYmPX9ttcc2HkxYtdJHPxkdcjnry6a0a77pqxj/LSdirb4NQtBbIvBIiMQmdCwG8/ApzVHbWE09YXE7hKmaxSpd1P1e2Q3UFIYCYSfxTxz0AcopDtexAtm7dym1rmypVN/OOupPwlDbuHWqyHWnZ+Oq5TjRO+Ms/5j/OFEf63f44t+Tu+cnpwyXDWZYZehLiKmdTarVnKZlf6c0hCyssusgZrjXFLEyOsVj7LE0PuMZD7feUeo/boqN2GOqMWpYxanCa8s5xi71PHrqUkeQnV7do/gbLbpcDtdhFjVw7a7ZpKil2ovDg1o+ZpUs2Yh5FXd7cLJy/dfLRmXKDPqxmvYmrG64sIsQuV1/bumnGl6V3KmlGBUl6ouSwpYhfXXLiasV/yQtlAsJhgkfF3We/gZythnPXFa4vJKtVyKF1t2qHjgthFIpEHkOhDiHcyYh2OGHmx1Xa9WqLRMHPR47G/3Vqlc8zCPdbfU9HE4zKTVaxpm7zJy9AgTMY0QdIsYaFBkKymvZriNhdNswxtq1PqNoX9iV19lpc208zdS1FMNkF0YZK4bJq4bPqQRRk/qAaO0ZL7TsFryOK9Q5dmjVBwna7uMmxJ6ndyqUMW7xuyeO+QxfvEF+0Vl8kasjBzyIIM8QXpYlKpbk4qi+RZIxelUHqq/tkH67C7hAfbOxB0g7Lb5RxX6BL/gCyv9g6EELvcEx9iYtdBcs2oap2vZnP5N0Viq34qV17TVI9hYtcJYuxidteMs7S7W/Vz+NeMkvxb9bzYRa4Z8a36u7jYhdaMHHPdF7pVX0zRqufWjP2SV28tRjIaV2qCKBOkKrKwnDkHA9riKy/7ylU72UZeiFs8EncECctG3BMQ82BE17VTaevzBSo1f0g+/PWvK/JGx0P9NfdYMZK9RkSFGFj7Htrk/EDT4YmG3aP1toVGzudd/BP2JxtcTf/VzsV2vW3RgMjLw0bVLWSt+IJ4MZlkMZkUMZk0cZn0oUvSR8jvHrJgy6jVGePVtScoTRy/xuMvfZe5W8PFZNLFZTLEFqaLLUwXX5guviBNfEGamFSK6PwktyAll12Kw2USyebS97ha+/R9YeVLPvLi26oXWDNmj+fKq70D+QkjL3LN6JVS7JVSjI1dHHmRul28mhHtdqHy4pqLInbxakaOudBWvW4+pma8gspLxrA7dhHNRYpdGHlxu11mPdeM5JOMgmvGvshLy7FM25HKDiSLbeBNdvQooN5CEBa/nIVz1peuLRRVy2ZlK8TUH/FNQxJykMBMxDEGMfVHNti/W63XKrG6YtLM+zNlz6uYnk3wnRRiz9jrxzgXzbiX+d8Hh36+l7uw+Kxcw5X5r2+MeXv1q/oTjLyo/2zeHb12e14/j8qiT/Lysl/nFqogtiBOfEGCmEziD+pOo9ZaicmmD5GzGzJt/ATlFVNUxoj+Nn6U1DIRaUcx2UTxhSniC1PEF6SKL0gRX5AqJp0qKpUkJpEoNi/BLUjRzUp+6IJ4srySj1daht6pa38/e8PRUUvSU09Vtb1mlzW+be9ARi3JcI4rPHatsfbp+6qWdxYhd+qffah9+kHW8KRL/AOU20+e1z39UNP2Xtbw1Fi5fe0dyCKj06UNHe0dyMPq1+6JD9s7kPYOxCPpYXsHknm2tu012zHmQeurrtZXXcknqn5dexh9QnsHomyZX/v0fdtr9oGLDVNUcn3SSk7caKlseeeb/oSyVU+YkOB0u7Tz/u0+yYifkNgsaEKCUl6ECQlCzcgrGLE1I9Zcin2OXQ5PNBye9EFepTwd8LMYpchwOhPeaM5UquImLL7OAm3xQcHspRYLsQ5DQvchcUeQPamIXSSy1YetYfFmuXbTv0uf/Pj7nUVqJ02c9kU4fh3jwjgcyLiSwHiU/XX1iWHt+ePe352M3P8JufPNq0uM6lxGiu94BaP9/RmSYPZTXiEKYtKxogvihyyKF1uqJPbviuEy8j+stPxm4sg1mv+O/WOIyNDhotO1xKTCxKRTxKSTxaSTRaWSRKUSRaWSRCWTRCUSRefFi82Ndwta62a1hlJeNW3v5+nkpJ6qMg++vX3PjUc1r2cyj3CTV4ZzXOH+C7XT1Q5lnKk+cLHuD/VDGWeqnWILefI6crnhb40j+87VOsUWovJyiX+Qd7d1/MpsY++bP65Gk9eBCWsOtHcgJr63JsofnLPxhEVIQdLxqrbX7F8xyau86a1L/EPJLWcKK1/ZRjzwSSs5fr15xbYL0yi7XRQ1I2quPLRVP1eHqmbExS78hIQhrtslxIQERaseNRd17LKinJB4zJMXttuFmqtv8irFKkywxXAuo9KZUDgJYSuBzgJtMVml2g5lcqadeu6IUwwScwiJPIB4JiGWoYi+O3vdjhey6nV/SRf/OPX6Gv1jXnvs/a0ZSR6MY2GMWymMkoPf1p8Z9eLqhK77U5CCH7pu/udpHqP0EMPZbmU/hySY/ZRXqLyIZLSodKyYdIKYZITo/D3f/GEi8uPsoT//OWf16JlLRv8so/TjcpthMl7fyQUOWxgrIpUsKpkogjI/QXRuoticONE5sfzktdEpnxd8bj957hR7n9en58nLOa7wu6WcDV63i4dr/IMxK/a6xj9wTShC5bVi+9m69g+VLe/CD5Ry5LWGIy+0ZrxX/vJ+xavYoxXtHcivike8Uoq9Ux5PUjra3oGgBaNPaolPWolvWolvWgn3POMJ7HgXaTCVJC9O7DrPL3ahNSN2QoK6Ztx2axl+QoIw3kWYkCDKi2+rvnswVY2qVd9HeTFZxOF9osV6Ehlfrwmppx6ERXIWaIuLhk2tgjmybQ/imYwk5CAhexGXOMQsENnk9EHB8KnU2urf5zyYOjtf3uRUtP+iQFtGhg/jbBTjXsZXZUfFms6NfnPzF3bhJOTu8PfXGI2nGDeSGXpmrDXG/RqSYPZTXiHyYpLRopIxolLxolIxw2S9RSXtxH9fbmShvEZjxo9//TRn7URHn5k7LBdOV7Ias8xbbH6C6PxEEYlEkXnxInMTRywKEpkTJzI7xjVQgVJekQdLQ7JLRi1Jn6Z6sPF5p1/Go9tPnk9TPahseY6fvFzicObiyCuhiCevVTvypHRPWIffa3vNRuW1QP/UhDUHufI61PaaLWt4Rot1lSevzDO1k5SOlje9dU14xEtevmklvmlP0IYXL3ZxWvXoSUaqCQm+NWPPExJCTtV3d7t6GEylmpCg6HbZkrpdXHP1RV48SBYrxUuk1yIT3lYkYRGdBVGLjNLu9vX2iHkwEpCJxB1B/NIRhyhk2x5Ey+btSp3muSvKf/m7YJ7c6U3WR2PcRoazGPv9GflxjKJ9/1d1bGjbxTHv7kxCCn9G7oq8yWfUHWMcDBJT3Z6haHqp/wdmEd5XeQXLi82PFpeMEZeIGbnCZ+SyBWL/bJJT1VmpOldEXExk5Nhhs2W+/kNPXGLn7M2OYlLxovMTRSUSReZ5iM1LFpsXN1zWRmx2rMi/0a4B8pTyqmh+q8W6hG5fL37mmVx04/Gz9g7k4v3W9g6k21lLM7vlFd+DvHYF3ml49qH1VVfi8cqfVu/fe662vQNxjitq70DQCYnUk9XtHcjlovb2DuQ3xSNrd19seNbZ/LJLxeoy2vM6eKlh6rpjHHmRYpcQg6nniBMSW7pb9fipes6ExCKja4uMri0m1Ixo7KKqGSkHU8mxSwljLhWKwVSKqfqPJi8eVBYjiqyP0cyRn6qohQXO4oc2q3SV6bvNbohzHBKx70No+mtW8PPdPi+3en7QsHizRKP+n0WPx026JbfxmJ1HUJAtI96NcTSEcT2JUXzgm9pTI59d+bHz3hTk/jj27a+fX2BU5TACXSVX6R9Us7rb/2OzCK8T5mnU8pKIEpsfIzYvVmRenOi8hDEyceobrMf8s+CHqXO/ERkxbNJvwyX0ROenfCuRKDo/QUQi/luJpG9nmYvPWvfDUtnv5634Znbc1/9E8ZOXAChPMn6/LJM8Vd/nwVR0vItqQiL39x4nJDCxi/JiRgFT9byaUQY7IdHbqXqzbnn1dkJCwFT9x5dXN9QWE6Sz3sB3zwOuhk+f9TY1q7e9UdKvWK19dZnmSblNuXJbjq/WP7Va9/zqTXcXq1f+KV38y59X1hjlhvit97NmpHkxTkUw7qYzSg+LNpz97tX1iezCyUjBqM7rX7WcYTzYyzCzNFpleFTD/iPc3rE/8hKXiBaViBGdFysmEffNvHj1zcETlzqPkFgzeZHZ2F/miP3055SlsmISfqLzEkUkEr6VSBSXCvtp7daRUyd99/fo4bPk/lzPmqoc4x68ppfy6mmqXtD1QHwvZuQNpv4iaDA1Fz+YyqdmpLyYcSP1xYyS1LELNyFBPVW/veeaETuYSjzJKNxgKr+a8WPLC49AkfWLL6STtSuoStupVMelbLtf5VafCmFesjOgUt+jHN2wCKnmPa5p+0TBsEDJ9KKqxe31Ng807B/zPntNhyfrrYqWMh9JK15ZZ3oy1ntyiD1j3x7G+RhGYdZXFbniLRd+6Lj1K1L4K3J3yNurjPoTjLzorzbsDN/heY0VXbM7uKqfb7NfyWtejKhEnJhEvKhEgqhkrLhE/KS1Zt9KucxR9Phhmua309d/++fWkRKOIvNTRCQSv52XMGxB/HCZ8BlqyjLys9aorZiosEZy46L03L97Ja+eYxdpvGvcyuzuqfrVWHmRBlMVuNcDUV/MyB1MFXAxI5OiZvwXM5hK7nbhp+q7u10y/C9mJE1I4GIXQV7UExKC5WXXQ+yiV14UgKp6Q3Zem0diXVBWQ/zRZrvImi1uZUFZDdpOpR6JdVt9K4KyGra4lTnF1lqEVBl6VQRlNWz3q7x870XIvsaMU627gqrsInt3Vx5N+8c7PXLCWYwYZ8bhIN6QxPD2/PEfCiYj939i3/nm5UVGTS4j0edXBaN95v733RLqknJb+vk2+y6voLUiEjFi8xPFJOLE5geMWLx63Ar/ZWZewxemrtwSITo3XlQyRmTGLtH5iaISKSISKePkwn9fFzJ/u76Rr/qwMcNXGsnEHLOfo7LJPWBJn5OXkFdiY+S1nysvvoOp5MuwsVP1pIsZTxAmJKhPMm7ADabyn5C4gqkZORMSi/s0VS/Pb6qeay5lqyKeuQRdzIifqhfeXMyPLC+gN4Tvb4w/2hx7uCl8f1P4/saQfY2GXhW7gqoyTrWi26inYg83h+9v3O5X6ZtaH76/aWdApVNsH9cm3eRUaO9omOAhciKccSuVUXIIMyRx/wf27f+0nmVcTfqKZae6Uv9Q/4ckUPosL9cgpW/nRw2ZpzJ6qd9UDb+xUn8PXxQ5cknMDLXYtVszRaVSRCRTRCVTReanis5PFp2fPFI2cdkup4UGdqo7FGcsnqrpslxK5a8ZK3+OTpnUG3n1+kpsyosZyTXjLwqHe6oZjwleQ4L/hAR2qp5qMJUidvViqp4Xu1bhu13yAmpGQYOpxYInJEBegwBUWK7xtai8PBLrknJbLEKqwvc3eSTWxR9tdo2vTT3RcvD8U9/U+qRjLdZh1eH7mwy9yrPz2vrze/Ucz3t4GByKmHQ/e3jN6e+e5v/YemXio5zvjkT+6mQvr73NU3Hb8XXmN/o/JIHSZ3n5x8qOkbMevsB6yPTpExZNEv19wSgp8xH/LpHfZDNfK1lUMl1UMhX9LjI/VWR+qohkyjcSySu36k2QmD7ln2kTp40d9v0w0aGjPP1+o5SXV+J9r8T7CmZnsOailBdl7KK6Hij7x1X7f8LUjBTdLsFrSKge28C6Nk2VN5gqqGbkTdWjrfq5QkxIUCzdZXR9sfEN6ql6foOp/Fv1ij0PpnY3vNbblZCn6oU3FxPk9cWi5fBws/1JQ/t0I7uEzdZpTPMcVfMrqpZ3+n8xI4E+y8slRGW4hPu0lYrT1shOkh0//NfvRH/8Y9jSaAOnMz+vTBCTyhCVyhyyLFVUJk1UOkNUKkNMMn34gpDvFzv9q6wjOk1N5JshImI/fvONuIv9KH7Jyyvx/qgl6ai/FMzOKJid9U4q/G5pxtpdZ72TCtGaUXFX3ujlWUq7835YnuWT/EDJ/Jyy+bkxK/YqW5xXtjivYnEeldc6ywt+qQ9/XL1f1eqiX+rDCWsOqFlf8k97NFH+4HqbSwHpj35ROKxhm//r2sOadpd/UzrCtLvCtL8SlPl4ikqOlsNVbdY1bda1DaxrIVlPiFP1wl3MOJe0AM587mXYvJoR26oX0O0Sfqqeeg0JigkJ/FQ9VewSfjaVB8hrwAjLbszOa9vhX4n+U9upNDuvbe+Z7lSFPuKbWp+d1xZxoEnI3fqlN2Tntel5lH/EQ410CHF1yGaySsMdwk0criU7eJk7nD1gb5vo4KPN6mFt+z7LKypj+hpbLVkDjbmKq8f9NVZs3KRvvp/67RQ556Cjw2XTxiqG/6zsMmm95rC5q35UCBOXzRJbkCW2IF1EMnMm0+wX5cBvRkwWGbfom/HyrnsWCZYXmr8UzM7mFzR9tzTDO6kwv6DJO6nQO6nw+2WZirvzlHbn+SQ/8El+MGbFXt/kB77JD8bK7fNNKfJNKeLJ6/K95h9X7fdLfeiX9tA/7aF/2iP/tEfq1pfUbS4FpD9ab5uvYZsfmF4cmFEcmFHMM9dk5ZzgzJJrha1T1+WGZJVsYF0P2fuEvHTXX8JNSPRyMJV6QmIZnwmJVdhuFz52CbHuIEde6qTlnvvW7UIBeQ0Y2XltCIJknGpF/8mKrkE/BV4n3jW+FkGQ6ENNCIIUlb8RcrcX7rxAEITnxI9CqENUhf2SEIfIC/a6TFZpi/2cO/ZqGQ4uFfZLkh28BL+2z/Ly9PtB9NfflM3kJ84bN3Ls8NHzZX/4e5bopN8iYhNFpDOHLjkyWXHr2Nk/TFWUU3ZymLohfYjMAXHZA+IyB4bI7vtu6b4h/zrOWOMnOjtCwLWNvOTllXh/1JIMnrxQba3ddRatGX2SH6D+wsrr8r1m35QiTqt+VfYVrrz80x6qWV/kmUvd5tJ6m0uovDRs8wMzijXtLgdlPJ6kdBSNXcGZJcFZJVPXHQvJKtngeD107xPhlnvOwyz3zD92YSYkcK16o95ezFgg/LqDPSz3bNvfk4w8QF4DhlNsLYIgBSWv0X9mnGpFP4W9Zzg6Q+22w7/SNb7WOrxayN1+XHl5JNbpuJRpsx7ft1eqsV9g4nCNySptsZ/j5ZDBZJUmOvgW2KsI3kOf5RXoP2aRwaJVlhKj/holpa48bub035QXDV/qF5ue/cfG1JWWVgu3qstvXqq2Q22laezwFbnDFucMXZw7dGmO+GKvkXKx30gdNHE9+7VElluoGj958RpeXomFo5ZwtNVdNnInJHySH6DdLt/kB2jNiGYuXuwaj2au1Ic/rT6gZn1RzfqSuvUldetL/mmPflY4tN4mPyC9GB1M5dSM9lcmK+do2V8JziyZqpKrzbo2dd2xDaxrGx2vb3S8/tGXe8bUjFcF14yCB1MpJySEqBkxU/U9nWQEeQ0OtJ1KO951vfvA1nEpY7JKC0peVze9QxCkpKYDfUJx1ZuG1vdMVmlz+/sr918wWaXFlW+u3H/hl97w4nVnx7uuY1fa0We6J9Y1tL7v7GJff/Dyyv2XPHkFZjZUN75FEKT56fvUE63oHoqrOCEu+lBTc/t7r+Q6Jqt0s1tZQ9v74L2Nx660v+roRBCkrvldWHajb2r9FrcyJqs0196s0X7eLofzTFZpi/0ce4dcJqs0yCHmkf1qwW+zz/KK3rfo19Xzf1u7RvzX0fJ2VnPVZ0xYu3yi8n7P8KPiK86MWRWwXMNy7nzJact3rTQxG7ns6LDlZ4Yu3/vtTI3xy2VmaqqMWBa12enkmOWH3MPXCz7biCoMdRblhATa8CLcImjcStxUvarVhR+7TzLyn6oXOCExvaflnonrDm4UaqqeGLuoJiSWCZJXgTDrDmInJCjPM1IPpva1ZmSCvAaWmw9fIQjinliHiiw7r62y4S2CIIZe5Zvdyjq72GduPEM/JLRsbG5/X9f8rq753eGLT5ufvkcQxDe13tinouNdV8e7rpz89jvFr959YKPy8kmtRxCksPR19KEm1GipJ1pPXnuGIIhZYCXvt6MG9EuvRxDk4PmnCIIkH2txja+9cv9lQ9t7Q69yJqvU1SH7ur1Wrr3ZFfuNTFZpi/2cLAdHHdbDc/YGp+y3CX6PfZZXWNqCUSv9p65ZMWTakiW2TjOYst/NVZIwuLzD/cBohTO/a6SPUbq0Wsd5ovKJiUop41Sjh666Mnxp8M9rzf6Umzti+u+TVTUW73JX2X3GPUJbiFGJfkxIrCRMSBwkn2cUuNxzbu+Xe8ZN1ZMvZpTE3CKIcJeNPk9IfMSp+n5OSPAAeQ0kcUeaEQQ5fPEp2vByja9F9YFGHgRBAjMbmHh58dQTmNmAIEh2XltCTjPaGkP3WVbXgcqruOpNx7suXue+ofX9i9ed7ol1aKMN1WXbsw91ze+YrNK8W8/L6jrQkjMws2GzWxnvIDezCgvtlUwdLpo4XKu3l9zjkNRiPyffflOL/Zwqe1krh1OC32Pfe15xWqMUz/20SG3YPLfRammi01VFpsgr2T1QtcgeoXBlmPy1YQrXFxtl/rzuxCyd0+LyN4YrXh8lH/63tv3MlRJ/r/x5obHkCvO9DmGX3GMWE+Q1TXW/Vcgtz8QCr8QCdGDCK7EQrRmx+CQ9QPv0KGi3C+3T+6YU7eGRWoTWjGjDC23V+6c9CkjnUcxr1QdmFAdlPA7KfByU+Tg4swRteAVnlYRklYTsfRLKJWxfKUr4vtLw7LLw7LIIlP3lkVyiDlSgRB+siD5YGX2wMuYQSlXsoarYw5Wxh6tiDleZBRbJGl6lusvGjV4NpnLkJexyz0LdZaO3FzMSAHkNJGaBlQiCVNa/zTjV2vGuS8elDG2EXSp4cexKO4IgqHqw8mp7/gF9LdrOz85ry7v1HEEQs0DOdTy8nldnF7u4srvNf6ngBfq0jnddxVVvWNE1nV3s1BOtCIIY+1S0v/yQndfml96A/pfQ2cWurH+790ybthPFYaNlo5HDzY2shz2+x75P2Af+O0zp0pRVLuJyB4crXR2mcH6I3JHtAY+k9Q8MU7k1XPnWMJVbcwzyf1Q/P1z9+hDl48NV7vy++eRUHe/hU6b8tXzcz4un/rJ2jVPk/uAo4qjEtaKmLja7i93FZnexETbyeX51sdnsD11dXeyuXYFFMkbXsK16TfuCc8X3sx5kpd5LTbiTEHc7LvZ2bNStqPAb4SHXQ/zy/XLuXNvkWCi/q6DXd9mwEmKq/mPELibIa8BBq7+yug60c6/tVPqqo/PF687qxrdldR28D4knr+b29+iDPcrr3Qd2SXUH7xehlaOxT8WV+y87u9g5+e3FVW92+FciCJKT344gCCu6hskqdYqtPXPjWVltR2cXG8GcDMXyyH61jcNxId9g35NXuORoZd+1ZknDVAtGqBeMVL8/RK3QI+HeVK3cEevvj1hfOEKj8C/je1P1kiZrGY5cJv+n2b5hmoWTt/iJzDVdbfHPtFUz525Zq2Trd+6EFEFeXeyuLjbHWY6Ojv9Lo/zvvzq7ukL3lSw0vCpjeJV3T9nYwzVWp62Crwdbn7E2yTXRPayrc0BHc7+mSpbK8pTlsyJmTXGYEpjycLHBVarB1ELqixmpYhflGhIgr8+EMzeeoX98niZQyyAIcvjiU96HJEBe2LJxs1sZasMd/pUFJa/ffWAb+1QwWaXaTqVtzz6g7f+w7EYEQd59YKOT+s1P37/7wG5/+YHJKrUMrXZP5LgGzYAX7rzo5xvs23peHjaq/skyaz0iN/lkjNK5N0L70fANj0SYRbF788dqXxy+8fHwjSXDNz2ZZlIsZX9i4pJ545f8Pd7o2NCN5ROMLo1UTpuqoD76T+nfFdb/tXlTxYMNzmYKOHkhbF7g+uzl1cXuCswsltLLx05IJObUmuSa+F3xszxtaXTUyCTH5MXbFw55DqtSV8kmyM6OnD3BaoJPzB0JrbO4tep7nJAQsO6gHcVUfX/MxQR5DTho6wrhBh8mVy4IgvA8ggiUl55H+auOzncf2Ffuv6xreYe2/Hf4V6KFYV3Lu4Pnnz6p7kAQxC+9gckq1fMoR1OVa3wtk1V64c5zBEEu3HnOZJWevvEMQZAr919k57WhL0Gbbv2hbyupamuaefgrLre/O1Hv1gjdslHGlcMNykW3lKTtyxmp4j9ya/lwo5rhRjWzHG6oekVKbdWbKDtvLNNy2s6EEUaV3xncH8U8O2pNnLjaWRFZzfRomQUrrbHyYiNdX4682OyuwPRiKb187A2xE3NqmdlM81PmBkcMNPdqKqQq5JXnIQiif0R/RuSMGeEzfrX91Sv69lyNU6i8yIOpWHMpOAGN9AAAG79JREFU9XAxYw/LPff5ig70DYK8Bgw9j/Ki8jeFpa953SVDr/Ki8jdF5W/QEQomq7So/A16TvDK/RfozASTVWodXl1U/gadvGdF1xRXvWloe7/3TFvEgaai8jdo4HJPrCsqf9Pc/r6o/A1PhUxW6clrzwpLX6P790qu4/1U26l075m2yvq3ze3vC0tfo7LrJ32T17ilCeGWK9rzRPt509maIyNMt2iIS0Zib33GxrS5Pnt5IQgSmFEspZfPiV1G1xcb30jMqVXMUDQ4YrBx/0aVdBW5JDnpOOkTpScQBNlweMMfEX/8YveLV/TtORqn+E3V41ZMxcUuvrcIwpmrHxMSPNB3B/IC6EJIeVmFVY1Zkdntr8VpI2RThi6IF5eKFpeM6hdSMcMWJmBvOstmI8gXk7wQBAnMKJbWy1+EmapPzKldlrRs/8P9lM/XOKzxk/1PnOQl+BZBWHlRr5j6EZZ75gd6tCAvgC6ElJeB55PZ2sdxs1eL00YuTh2xKKX/jFycOmpxGqZs7D7F+CXIKyijWFo/H3uXjcScWqlYKYc8h6wHWRmFGcn3k+MK4641XkMQ5Fz9uQlJE0azRqPyohxMFeJiRkyrntztAnkBgwIh75jNZD3Z4logcI70o4EJXl+EvAIzHkvr5/Om6pdsvZGUWzcjYsaq1FXKGcoKGQorMlZszdv6oevD+abz4w6NG50xeqjDUK/o23M1Twtauos7VY81F91T9VjQdwfyAuhCaHmVbnR+ssW1YLb28TErsuiVF5v95ZSNbIQdurdksfHVRZjrgZJy6yYFTZKJl1mVukouXY55mNnZ1Xmp6dIvOb+Mzhktnin+X7v/esfcmcc807/lnmmZkOCBvkGQF0AXwsuLySplsp4YeD6xCquyjai2i6yhA9uIGjbSxUa60P/mP3t5dbE7Q/eVqNkWGniWG3iW63uW63uWH7n0dKzv2BkRM6TipKQTpBelLQq4GzA1e+r4Q+OHHxr+39T/fmX1lXfMncW6Fze7lW125bAJxaVsk0uZDoaNzjg2OJdtcCpF0ebhyOEj3l4HfYMgL4Aueimv/wVsdheb/aXIq7PrQ+jekrUW97F/gawzrT+5/vST209TfaZO9Zk62W/yz8E/j40YOzJypEiEyFd7vhq+a7h7xK2Fmy4O+IclAPQNgrwAujAP/eTk9fz1BzaCsBE2wmbnnTs3YF6h94vNRthsdlcXm+0W/2CtRSH2L2Ds9eTg1Ytuh9w8j3h6HfHyPOrpkePhluvmkuPilOPkeNgx89yZmYpZsls+wl2H6QN9nyAvgC4+QXnFHK5qf/m2i93Vxe5EPtNrG9kIu4vd1dnVee1Bi4zBaWUr3O1U1tsVS286P3Fp5mipxO+lEsiMlk78ZWmmnPGNAf+wBIC+U5AXQBe7Pz15rbcvlNbP+0sz9w/1o2Smqx+drp47nbNxdLoaj5xpajnT1HOmq6EcnaZ2BGU6dwPD0WlqOdNUj5L5HQ/xwXVHfl93ZKrqkamqR6au43F06rojU7gb+Mdxj0zmMmXd4ckqh6esO/KnxrElJtcH/G9OByAvgF4+QXkBnwcgL4BeQF4ATYC8AHoBeQE08anLK/VUW3sHwiP1FN/7raaeahPwU0raO3r9ltGXUL6wD3v7EtgVAvICaOFTlxeKMGLqg7z6gABDgbwoAXkBNDEo5XWu4GXbG3b9sy77qFrscy4XvW583lX/rMshupbJKrWPqq1p62x7wz5z5yX2hWWN77EBqr0DeVj9ru0N+/RtioX3/DIa6591tb5mH7jYzsQnL8ofnb79Iu8u59dFHW4+desFk1XqmlBX+7STfOQ83/F2+7juffSRFsK7Rjeswqpr2jrbO5Dypg8WodVMVumZOy9bX7Nrn3by9kZ4eUn9++aXXfXPuqzDa6zCqtE3jv4z9VTbhfuv6p911bV3hu5vanze1fi8yzq8hrzbfgLyAmhi8Mkr8lDzk/r3O/wr00611bR1Yp9T0fwB+3h164foIy3GPhVF1e9CspsiDnJemHn2KUFecTktFqHVbW/Y5F9d+7QzLqfFOrwm+UQbEy8v8o9O336R/+A19uWVLR92+FcmHms9efMF+cjJ8vJJayC/a3Qj5WTb47p3bol1UYebHaJrIw42F1W/M/apiD7SUtb4nvLlxbXvjH0qzhe8TDnZ5hhbu+9ce0BW45P69+gOeT9F93O+4GXqqTbybvsJyAugicEnL+w2tlIjP05ollE+gUkyCAHCg5Qv5P2o9mnno5p32AdjjrQcufzsSf37oH2N/A6A3w4J8toVVHXmzsumF115d1/uCqoidAN7fLlNRE3Ti67i2ndPGt5j/xqEDfJu+8mukJoB/+8H+CwZfPLi5ZeMM0/RWoz3HPTxrLyn1a0fmKzSmrbOuJwWJqs0+kiLbWQNL3mlnWoTXl517XyTF/lH5iHVLa/YAVmNvJcb+1RUtXxofsmmPPK2N2zzkOq4nBZK+6ScbMu7+9LYp6K49l3qqTaH6Nqow807/CsfVL1NPdUWeai5qPrdtj2VFqHVicdayS8nW+n0rRdoDhUgL/Ju+4lZMMgLoIXBJy8m/55X/oNXaM8Lfdw+qrauvbO9A3lQ9Xbbnkom/54XugdKg/hlNDa96Gp5Rd3zIv/oUP6zx3W48HX0yvOC8g7KIz99+0XbG/a5gpeUv9o6vKb+WVfTi67LRa9TT7WZh1SXN31o70Bq2jptImrQvbW+Zje96MKKlfxHQzesw2vQoy2sfFvCrRzJTyPvtp+AvACaGBzy+ig4xtZGHW5mskp9Uhvq2jv5Pe3Ezf7eL4dAWeP7sANNA/72BwqQF0ATX5C8rMKqq1s/tHcgde2dsUdb+D3NNvJj/s/W9oZ98f6rAX/vAwjIC6CJL0hewICwMwjkBdACyAugF5AXQBMgL4BeQF4ATYC8AHoxBXkB9ADyAujFNBDkBdACyAugF9PA6gE/BuCzBOQF0MsOkBdADyAvgF5AXgBNgLwAetkRAPICaAHkBdDLdpAXQA8gL4BeQF4ATYC8AHrZ7g/yAmgB5AXQyzaQF0APIC+AXkBeAE2AvAB6AXkBNAHyAujFxK9qwI8B+CwBeQH0AvICaALkBdALyAugCZAXQC9b94C8AFoAeQH0AvICaALkBdALyAugCZAXQC/GviAvgBZAXgC9gLwAmgB5AfQC8gJoAuQF0IuRT+WAHwPwWQLyAugF5AXQBMgLoBdDkBdADyAvgF4MvUFeAC2AvAB6AXkBNAHyAujFAOQF0APIC6AXAy+QF0ALIC+AXkBeAE2AvAB60Qd5AfQA8gLoRd+rYsCPAfgsAXkB9KLnCfICaAHkBdALyAugCZAXQC8gL4AmQF4Aveh5gLwAWgB5AfSiC/IC6AHkBdALyAugCZAXQC+67iAvgBZAXgC9bHEvH/BjAD5LQF4AvYC8AJoAeQH0stkN5AXQAsgLoBeQF0ATIC+AXkBeAE2AvAB62QTyAugB5AXQyyZXkBdACyAvgF5AXgBNgLwAetEBeQH0APIC6AXkBdAEyAugFx2XsgE/BuCzBOQF0AvIC6AJkBdALxtBXgA9gLwAetnoDPICaAHkBdALyAugCZAXQC8bQF4APYC8AHoBeQE0AfIC6AXkBdAEyAuglw1OIC+AFkBeAL1og7wAegB5AfQC8gJoAuQF0AvIC6AJkBdAL9pOA38MwGcJyAugFy3HgT8G4LME5AXQC8gLoAmQF0AvIC+AJkBeAL2AvACaAHkB9ALyAmgC5AXQi9ZAHwDwuQLyAgBgUALyAgBgUALyAgBgUALyAgBgUIKT19fzYr+eF/3fedHfSkSJSkSKzY8Ul4wYKhk+XCpspHTYdwtCRy8MGSsTPF426CfZwJ8XBfy62H/yEr+pS/dMX+b753KfGSu8Z630mrPKQ2KVu9Qat4XyrosUnJeudVqh5LhKmSWvYq+kardOzVZd3ZqpYbVB03IT01xPa7fBhl1bN+7coWNqtnmH+ZZt1nomdvrGjgZGLkaGHsb63iZ6e7bpBm7fHLJjU4SpTrTZhrhd2km7tVItNDMsNfZarT9go3bYVjXHbt1xe+VTLKWzjornndZecla44iJ/3XX1TfdVdzxWFnjKFXqteOi9vNhnWYnv0rI9Syr8Flf5Larxl60LkGkIlGkKWtgStKA1eMHTEOlnIVLPQyVfhEq+Cpv/Omz+m7D5b8IlOsIl3oZLvI2Y904g7yPmvSc/jr6WSweGN+ESb8Lmvwmb/5rLK5TQ+S9DJV+GSr4IlXwRKvk8VPJ5iOTzEKlnIVLPQqTaQ6Tag6WeBku3BUu3BUu3Bku3Bkm3BC1oCVrQHLSgKXBBU+DCxsCFjYELGwIW1gfI1AfI1AXI1PrL1PrL1vjLVvvLVvstqvRbVOG3qGLP4vI9i8v2LC71XVzqu+SJ75IS3yWPfZY+9lla7LO02HvZI+9lD72XFXktf+C1vNBreaHnivueK+55rijwkLvrIXfHXe62+8pb7itvuq284bbqhtuq666rr7muvuq6+orLmnyXNZec11x0lr/gLH/eSeG8k0Keo0Ke49qzjmvPsBRPsRRPOiiecFA67qB0zF451145x075qJ3KEVuVw7brDtmuO2iz7oCN6n5r1WxrtX3W6nut1LOs1mdars+w1Eiz0Ei10Ewx10w210wyZybuZibs1orfpRW3SzvGTDvaTDtq54bInRsidm4IN90QZroxdIdO8I5NQds3BW7fHLBts/+2zX4mW/aYbPE10fXequu1Vc/TWM/DWN/dSN/NyMDF0MDZ0MDJwNDRwJClb+Sgb2Svb2yrZ2yjt9Vad6uVronlFhOLLSa7t2zbvXmb2ebtOzdtN920Y4fOju06pts2mpps3Gm8YafRBjNDbTMD7V362rv0tHbpau3ezNy9iWmuo2m+UdNig4aFtoaF1npLzfWWGuut1qtbqatbq6lZq6rZrFO1UVG1VV5nq7jObu06OwUVO3kV+zXK9quVHVYpOaxUYskpsVYospYrOi5TdFyq6LRkrdPitU6LFJxlFZxlFFwWyrsskHeVXuMqtcZVcrXb/NVuEqvd561yn7vKfc5Kj9krPf5d6TlLznOmnOc/K7xmrPD6e4XXX8t9/lru8+dynz+W+U5f5jttme/vS/dMXbpnytI9k5fsmbRkz6Ql/r8t9v91sf8viwN+XhTw86KAiYsCJ8gG/iQb+KNs0HiZoPEyQeNkgscuDB6zMHjMwuAfFoT8sCBk9IKQ76VDv5MO/U46dJR06EjpsJHSYSOkw4ZLhQ+XCh8mFT5UKnyoZMQQyQhxyQhxyQix+ZFi8yNF50eKzo8UkYgUkYj6ViLqW4koManoIdKxKOLSseLSsWLScSKScWIL4nHymj87m4wEFfOomNvNPh5zqJhNxb9E9v47e+8sKmZS8Q8VM2bvnTE7i8DfVPxFxZ/dZPL4A+VfHNOpmEZBxu9UTKViChWT/82Y/G86gUlU/EbFrzjSUH6h4mcqJlKQOoGKn7DM6uZHKsbPSh0/K4XAOCrGUjGmm2QeP1AxmorvKUj6jopRVIykYsSspBGzEgkMp2IYgZmJw2YmDsWRgDKECnEqxCiIF6VChIpvqfiGQxyW/1LxNRX/hyMW5T9UfEUFgwqQF8gL5AXyAnmBvEBeIC+QF8gL5AXyAnmBvEBeIC+QF8gL5AXyAnmBvEBeIC+QF8gL5AXyAnmBvEBeIC+QF8gL5AXyAnmBvEBeIC+QF8hr4OWlJH+s7OLtlyeyXhxNfX4w4fn+uOf7Y5/tjXqWGd6eHtKa6Fd0/OLaVQcl/s0CeYG8QF4gr09IXhFhD1r9rZ6lBbcGWDe7mTQ56Dba6DRYaNabqtTpLy9XnXVm6RQf/8v/zEgGeYG8/vfyUtY7icpLSe+kT2SBkt7JfsrLO7LgE5SXe8Rd3oaQ8nKLuPO/l9cS3dxPSF4xUUXNbiZPE/1a/S2bPU2f7Y16efpAe5J//Q7lmk2yFWqzTyyY4Bl46fc/YubO3mdocD4qqgiLgcH5/stLUfnYs2dvu7rYvA2QF8gLlZdvZIFvZMGYWcn5Nxt8IgvQ7z/MSvaJLPCJLBg9K1lR76Si3klUW+jGWr2Ta/VOekcWoBuovNbqneDJa63eCfT7qFlJXpEFXpEFCnonUHMp6J3wiiyQ1zuB4hVZQJDXGr3j6Pc1esc9I++iG6i20I1hsxJX6x33iLy7Wu/4ar3jHhF3h81MXKV73CPi7ird4zx5eUTcXal7HLUVykrd4+4Rdy/ebOA5C31cfGaCnO5xOd3jqLbkdI+7RdyV0z3mFnHHLeLOCt1jojPj0Y0VuseW6x5zjbgjMjMe3UC30Q2ettAffTMzfpnuMZeIO8t0c5fp5qIbS3VzXSLuLNXNXaqbi5prqW7uEt1c54g7S3Rzl+jmnr9Zv4T7yCchrwYLZsse81Z/6w8NNa8uHX8a5/PqQu67ise1W5aUq8w4KfurR8DFKdOjsPJCEOQjyiso5P7ZvNqZmA265YUgCMjr05eXst5JZb2TqLx4zuJ9RzfybzbwMpdPZIEi11zfz0r2jixAN77HBC70QXTDK7IAdRZ2YyTXaPJ6J0ZyH+HJiycsz8i7w2clekbeRTfQbVReHpF3scnLI+LuxZsNQ2cmekTcxSYv1E28wIVu85IXduPCzQZe5nKLuIsmrws360Ux+Qt12XLdYzxbEbSF9de3M+NdIu64RNxBAxd2478z49AfofJyibhz/mb91zPjnCPuYL9/Ksmrfptik5NBx4Nbz9LCavXknh+Ir1b952mM+6sLRyuU/jgt+wtPXryyEUEQXs0YFVWE2grdMDA4b2Bw3sfnjr7B+cioop1m+ZFRRUzmaYK8/PzvhkcUammfnjV7781bTTdvNekanONtYOXl7nk7IuqBs+vNf2bv1dQ+HRZR6Ot/F9VWeNQDjf9v5+5joq7jOIDPLZqrlFzS/MPWUqOpgMK1NXVl8wHx+aGJBIzRQFyt1mzLNf/ITOJB1EKO+90vy5ZrzZOxSsXj7gBBzDVPjuMeMicmB8edYoAPePJw7tsfH+7Ll7vzhKx14Pu379hH5e/XPg/vma5XStbkVN3bGQaVbNuSro9VaFSy7YPt9UrJ+vHOczEKTWZOTWZODS8yc2oYY6WyNTOnelNKZbHKsq/YvGLdiTkJR5Vq68aUyhLJArzCAa8idVOR2vyr0R2IF7312Trqvzhee31sPTpe1HMF4pWvbnzWR1VovPLUjXnS4BPxokbsjNE9Qrx8YA3Di9iinitXMtUZXbmSieZEP7zoLc86xRXbI5lGjpcfWzQ8hkvn1Z697NqOdG9nh2t7cvvWRMaYMznWuSXWe8PVsm6W4fXpofFijBFeVMiyvaenX6t1bM2pZYxdutRdU+Ps6uoV8dLpW5ubb5aXX/F4Brak6ELgpdO3Xr9+V5JtTmfP5hSdxzNQVt58uflmpd4Rp9Awxmz2TkNV2927AzZ7p76q7fbtvliFhjH2x6XusvLmvj7v+9vrS2VbqWyLUWio4HgV7jd13PAoZatW72hpvT0n4Shj7GrLLaXaCrzCAy8zLbyK1GZii2++guJFfnG2aHLktYgXPRoSC4Yrxh/Hq0BtFndeHC961IVxxQbNUjfS8BgaLxoVxcfHRv5PSVlaP7z42Bgarz2Sqc7o4vNjULxoWvQraHLktR9eJBfh5SPs/8OrLW2h+8O3vJ0d7o+S27clMsZcqXHu9HnejvbWNS9ULYj6YpR4UQuWoChjjCUMFUN4eb33166viFccO1nRUqqyqmWbJNvmK45JvoLj1d9/f93GU1QrVdYTFS1xCs2q9Se93vuEF42NjLFYoWCM0Zz40y9/KiWrH158bDyosjDhI7wwNoYPXqO9NtL+a1TXRr+dV9CFvYgXzYzhf20Ud17j9tp4SLY7NsW1b1vpuXDm5jHJ9W7inePfXsuYd+eHQk+1xpkUVf3qpNF2Xv8iXl7vI+FVoXUUKy0h8NLqHeLOC3iNabwQlXi8ohKHZPvVlTPbMt5w70jtb232GE/f+vFA73lD/2XzjbRXnEuero6LCI1XV1dvVVWb3d45crz8xsYQeD10bHwQXhVax/GKq3193g3JlbkFDd3dvWXlzXd6+gmve/cGKrQt+UUNvX1erd6hlK0udw/wCje8+LY+EC/KTDwUL35tDJRL3HkF4kXbej+8aGCk/kvcdoXAi66NofHim69nhDtjUpaW4yWOjXRwJLzo1BgaLz4t/gO86OYY1nhdWTzNsSmuNX2hM2vJX8Wf3Dpa3FX03vXNM66tiGxbFGGYPSEQL1m2c7zSUg2ybE9PrxIX9oSXWrYnDBUPXNhn55ymPVeWrxAX9nkFDZJs+3T3+aALe8JLJdtihYIxVrjPpJSsm1N11IIV7m8s+tJM2/q5Ck1KhqFUtqa9Y9iQrD1QYi6RLDt3/UYLe+AVPnjRtouiXgQW33mdNbo3CAkJnpzYO7SkPzI1/shZo7tQbZ4q7OnFtJe45/LLSdQb3TwwsSa7Ml9tXp1dyfGiItJ3fCTFqFiVreVrLxEv2nNNEmITYk6C5KI9F//JC8KLpyVypcanfBfGRGH5lesLSdDNUdx/8YTEcl+cYlnWKTEqQXgtHZ6WqDW6eFQiHPGSSm0Ni6eb3pzelBTdlBTdlDTLuuLFi8um/b54ysUFEy3zJxyPj9xdVOuHV5iHVPnYiJzXOMCLmi9+ZOQhieeFJX2UkPzi10bx7OiXUOV4iav6eqNbPDhOif++3ujmO698tTkoXvzUWG90Rwps8Wuj2Hn5YhPf5Q3PSfglVDlqvPMKODgOxSPEwAQt6cW2i6gSoxJUPDn/MB0Z/c6OtUZXhHB2jPCt6sMRr7WrT1w4WW1W5jap8ptUBRZVvlWVZy/NtZV8bjv4meWrXed+1s1ZpIye/fUYwksl24DXuMSLOq//CC+qRbz4z0C8+NjIa/oj4TV0cPThxc+OeVLjaPGqM7p52xW08+KPh1TFtqvO6Bo5XiJb9DN8O6/XEjTRMd889/KByTMLJwV7k2cURL1UODfm8BjCCwn78YEXyUWbr73C45CJ8a6zRjfNj5SQ4DsvHqmngvCivykQ0hJUiHjxhH2B2kxyBXZeQfEaDEk8DC8xJyGmvfzyE0mDkXq/kL1JnBY5YYF4TRTiEXt8v0BjY2BaIhCvpb5gxBPDW7DwwAv/qwTwCle8RnhtFHdeuDY+RtdG4AW8xjpeiEoAL+AFvIAX8AJewAt4AS/gBbyAF/ACXsALeAEv4AW8gBfwAl7AC3gBL+AFvIAX8AJewAt4AS/gBbyAF/ACXsALeAEv4AW8gBfwAl7AC3gBL+AFvIAX8AJewAt4AS/gBbyAF/ACXsALeAEv4AW8gBfwAl7AC3gBL+AFvIAX8AJewAt4AS/gBbyAF/ACXsALeAEv4AW8gBfwAl7AC3gBL+AFvIAX8AJewAt4PTJe+PDhwze2PuCFDx++Mfn9DaxicSbhbc/E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wind (1).png"/>
          <p:cNvPicPr>
            <a:picLocks noChangeAspect="1"/>
          </p:cNvPicPr>
          <p:nvPr/>
        </p:nvPicPr>
        <p:blipFill>
          <a:blip r:embed="rId2"/>
          <a:stretch>
            <a:fillRect/>
          </a:stretch>
        </p:blipFill>
        <p:spPr>
          <a:xfrm>
            <a:off x="5029200" y="609600"/>
            <a:ext cx="6629400" cy="5334000"/>
          </a:xfrm>
          <a:prstGeom prst="rect">
            <a:avLst/>
          </a:prstGeom>
        </p:spPr>
      </p:pic>
    </p:spTree>
    <p:extLst>
      <p:ext uri="{BB962C8B-B14F-4D97-AF65-F5344CB8AC3E}">
        <p14:creationId xmlns:p14="http://schemas.microsoft.com/office/powerpoint/2010/main" val="24727135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7987" y="404812"/>
            <a:ext cx="2984569" cy="1781797"/>
          </a:xfrm>
        </p:spPr>
        <p:txBody>
          <a:bodyPr>
            <a:normAutofit/>
          </a:bodyPr>
          <a:lstStyle/>
          <a:p>
            <a:r>
              <a:rPr lang="en-US" sz="4400" b="1" dirty="0" smtClean="0">
                <a:latin typeface="+mj-lt"/>
              </a:rPr>
              <a:t>5. Explorer</a:t>
            </a:r>
            <a:br>
              <a:rPr lang="en-US" sz="4400" b="1" dirty="0" smtClean="0">
                <a:latin typeface="+mj-lt"/>
              </a:rPr>
            </a:br>
            <a:r>
              <a:rPr lang="en-US" sz="4400" dirty="0" smtClean="0">
                <a:latin typeface="+mj-lt"/>
              </a:rPr>
              <a:t>Initialization</a:t>
            </a:r>
            <a:endParaRPr lang="en-US" sz="4400" b="1" dirty="0">
              <a:latin typeface="+mj-lt"/>
            </a:endParaRPr>
          </a:p>
        </p:txBody>
      </p:sp>
      <p:sp>
        <p:nvSpPr>
          <p:cNvPr id="105474" name="AutoShape 2" descr="data:image/png;base64,iVBORw0KGgoAAAANSUhEUgAAAZQAAAEwCAIAAAAfKhAPAAAgAElEQVR4nOydd1QUd/eHN+8vb0KxJ8aSaIolmmI0FgQU7FhAioCwoKh0URGll6V36b33ptjBLjbsDUUUkd6r2LHAzu+P2V2m7bKA8yJ6Oc/hjMvuMMsmz/ncO3e+w0DgC77gC74G4RdjoA8AvuALvuCrL18ceTFmxgIAAAw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cPJSsXqoblusble83u6xhv1jDfvHmg6PmawSLccSbaeSDU5PNjo/0XF5ouNautmtdIt7qa5nmZ5nmYFXmYF3uZFPubFv+dY9FSZ+FTsCKk0DK3cGVZkFV+8OqTYPq7EMr7GKrLWJqrWNrrOLqXOIq2fF1zslNLgkNbglN7qnNHqmNXmlN3lnNO/Javbb2xKQ3RK4vzX4QFvIobawI0/Djz6NzGmPOtYec/xZ3IlnCSefJ55+nnTmRfLZF6l5L9LPv8y48DLz4qu9+a/2XX6dffn1gatvDl57c+j6m8M3Oo7c7Mi51ZF75+3xu+9OFLw7ee/9qfvvT99/f6bww9miD3lFH8497Dz/qPPCo84LxZ0XH3ddKum6VNKVX9KV/6Tr8pOuy6XsKyhl7KtliGCulRO5Wi7o+VfKuDvncpnHEw75PErY+SXsSyVs9AgvPe66iKW46wKX849QOs8/6jz3kEPew868Ig5nizrPFH44U/jhNMr9D6dQ7n04yeH9iQIOx+9yOHbn/bE773LvvMu9/S739ruc2+9ybr3LufXu6K13R2++PYJy4+3hG28PX3976PrbQ9c7Dl57g3Lg6psDV9/sv/pm/5U32VfeZF9+vQ8l//Xe/Nd7L73OuvQ669KrzIuvMi++yrjAIf38q/TzL9POvUw99zI172VK3suUvJfJZ18kn32RfOZF0pkXSadfJJ5+kXj6RcKp5wmnnseffB5/8nnciedxJ57HnngWe/xZzPFnMceeRR97Fp37LCq3PSq3PTKnPTKnPeJoe8TR9vAj7eFHnoYdfhp2+Gno4aehh56GHHoacrAt+GBb8IG2wANtgfvbAva3Bexv9c9u9c9u9dvX6revdc/e1j17W3yzWnyzWnyyWnwyW7wzW7wzmr0ymr3Smz3Tmj3Tmj1Smz1Sm9xTmtxTmtxSmtySm1yTm1yTGl2SGl0SG50TG5wTGpwSGpwSGhzj6x3j61lx9Q5x9Q6x9Q6x9fax9fYxdXYxdXbRdbbRdbZRdTZRdTZRtdaRtVaRtZYRtZYRtRbhtRbhtebhNeZhNeahNbtDa3aH1uwKrdkVUm0WUm0WXL0zuHpncLVpULVpYLVpYNWOgKodAVXb/Su3+1du86/c5ldp4ldp4lexdU+F8Z4KY98KIxSfCkOfckOfcgNvDvpeHPQ8y/Q8y3Q9y3Q9yraguJdtRnF9somLjguHjc5PNjo/2eBcssG5RNuJg5ZTiZZjiZZjCdOxhMlCeazJeqzpwEEDxf6xhv3j9faP19uhFKtjULMtVrMtVrF6iJOXfVyDfXyDQ3yDQ0IDK7HRMbHRManJKanJKbnJOaXJJaXJJaXJNbXZNbXZLa3ZPa3ZPZ2DR0azR0aLR0aLZ2aLF0oWj1Y8LV5ZnOd4ZrZ4ZrR4ZLR4ZDR7ZHTvzT2t2S21Gf1F6C91Tm5ySmpySmpyTGx0TGxkJTQ6xDfYxzfYxzXYxTXYxjbYxNTbxNRbR9dbRdVbRtZbRtRZRNSZh9fuDqvdHVa7K7TWLKR2Z3DNzuCaHUE1O4JqtgfUbAuoNvGvNvGv2upXZbynysi3ysi3ytCn0tC7Ut+7Ut+rUs+rUs+zQtejYotHxRb38s3u5Zvcyje5luu4luu4lG90KdvoUrbBuWyDU5m2U5m2U5mWY5mWY6mWYymTBQAA7RDl5RDf4BDfwEroyVx4bXnytMW1lbdAukWGWoyssLRmtzS+/mIlNjoQ/BXTwJEX118WEXXmEXXmPHmF1pqF1OwMrjFF5RVYsz2gelsAR15b93D8ZehbaehdacBHXpt58nKlkJe2I8dfA/6hAsCXAF5eWHMlNqKycE7uyVwYbXUbam83PlywD2IsRkxhlP5y5vrLsdtfDQ5Chy8zQvjqlle1iX+3vNDwZdAdvir0PDHyci/f5IaT10bnsg3OIC8AGABw8nKIb3BIaGQJYS5c4MJqC28rDvu4kEVGUBgff7lw/eWE9RdV8dhD+ArGhS9C5cgJX3wqx83EyrGMF7608ZXjgH+oAPAlQJQXtmB05haM/MyFC1xYbe1r9eWRjQHzOM5iPIVltnhmkvwlRPHYc/gK7Q5fH6dy5N/2GvAPFQC+BPDywsYuXqtLoLl4gQs1EUFYezi0cSGKjJDC0AgmjL+6i8cew1c4JnwJVTlW8ipHVF56Qre9tBzLtBzLBvxD/aQAmwM0gZMX9gwjtmB0S+0+t0g0Fy9wYbSFE9Z+PNzHqRXGx1+E5heneOxl+KJs2/M752iArxy3eFRs8RC27TXgH+onBcgLoAkKeWFjF6oMjLmaKc3FC1wcbe1v27O/zY8PWIvxFCakv3oOX9jTjpH1lpFCVI7+pMqxV20vZ2Lba8A/1E8KkBdAEzh5EWNXahNFwUhpLk7gImrLf3+b/wEcRIvxakluR7/bX9z+Pa947CF8YU879rpy7EXbi3LaC+TFD5AXQBNEeQmMXfhzixhz8QIXhbMOYiBZDBfBiP5q8aIMX6mk8IU57Wgb22DDC1/cytGcUDnym1Ylt728BLa9+PTsB/xD/aQAeQE0gZcXudtFUTD2ZC6MswKo6LYYPoIR6keK4lFQ+MLMfGEqx/63vfrQsx/wD/WTQhvkBdADTl6c2S5S7CIXjNgOPdFcOG09DTj4NODQ04BDTznbB58SFEbpL1LxyL/zldjkSFU5Ys45Uk+rUra9BFwnJGBUFeQlAG0n+IMAtECSF6ZmJHS7+MQuorm6tXXoaSAJjMhI/sL2vzDFIxq+KDpfgipH3DlHbNuLMGrPd9qrp569gBOOA/6hflKAvACaIMqLT6ueGLu6C0YKc3VrK4iKQD7+EhC+cJ0vbOWIHVjFyMsW3/YijtoL07MX7oQjyKtHQF4ATVDLi1wzCo5dZHNxVHWYRztnA6swjL8wxSMufAlXOfJve/Gb9sLJi9P26tMJR4ppiQH/UD8p4A8C0ARJXtjBVKqakdPtwsQuf6y8iOZqDz6C4XA7x2J8/MUnfOEqR37nHPm1vSzx014UPXvhTjgKkpcLyIsvG+APAtADXl58Gl6eGZQ1I0XswpoLpy0MPH9x60d8+EI7XwIqx57aXj307AWfcBROXpTTEiAvSjY4wx8EoAWcvPgMSfBreJG6XbzYRTDXUS6U/hIcvvohL5s+yIs8LQHy6h8gL4AmqOQlRLd+D1deaM2Ii13YavFoe/DR9hAueH9Rhy9y5Uhue7lS9uzJJxxJc/b8piX6PupFOac60B/qJ8VGkBdAD5Ty6qlbj214kWtGbOw62h5ytD2UC9ZfQYfb0QKzR3lx2l5UPXsBJxwppyUEjHqBvGgC5AXQRO/khenWkxpe5JoRa64coryCyZUjpu3VC3klfxx5Uc6pgrz6z0YXkBdAC3TIixS7ckBeXy4gL4AmPp68yGUjvmbkJy90YNUf5PWZogPyAuihh4Y9vwlVXM+L1LAPxocvXMO+9z0vL7K8hBiyh57XJ4KOS/mAHwPwWfJxRiV4s/VBhMoROychuGbs6Wyjh9BnG/mv6oW9NvsjLSwBoxI9oeMK8gJogTik2it5CejZE2friXOqTzGxi9Pwwsir1Tebu7bX/3hIFea8PjabQF4APQg9YY9WjvzkRRG++PhL4OVBfBteJHm58JMXeVUcei8PAnn1AMgLoAm+1zYKeWE2eUkJ0lXZ7cFciBc2HuKu7dXDwhJU1zbil/SiXAxa0HqEPS2magjXNn4kQF4ATfBbEod6AWi+lSPJX7j1cHhrS/BfFYd8YaNPT+sRkhdT5XTrqVaVIKwETXkDNPKqEn25BwcsiYNnsxvIC6AFPvISuAa0D//iscclvbDaoloPR6iasS+nGvms5wWLEdINyAugCaK8cG0visqRaj1CbPFIWkw1gGIN1Z7N1UPs4n8PDgE3ECLOSQT34e5nPS8DDfIiAPICaAInL/x9z4g3yuZ/A44e776Bcxa/Bewp14AWtIyqwLufCbx1Y43wE6r6XpV6XnADjr6zxR3kBdACXl6JVPfK5nPTRsrikawwf6yw8DdA68lc1LELOyRBUTMKs4wqv1ONcPcgGgB5ATRBkFcj+QZCgsMX7h5ClAqjgu99ZwXfNDuVdJ6RX80ooOHFp1tv4tevlQhBXvzY4l4x4McAfJYQ5UVx60bCDdAE+Yviptn8wN1uFmsugXecpW7VY1evpx5PJTa8+tatF2ZOAuRFAOQF0AROXqzExu7wxafzRXnfbF792K0wrsX2EISF0RYvcFGaC1swuqf1HLso7xvU4x1ne9OtF+pUI8iLgK4HyAugBby8Ehqx4Ys8sNqzv8gKo6DVF68tXrWIN5egk4wCYpdNtKCaER1PFbLhRd2tF3iqEeRFAOQF0AROXg4JDRThC1888vMXUWFci1GD0Rahz8XPXMSTjOTYhW3Vk88zkmpGfuOp5IZXr7r1IC8CeiAvgB7w8opv4ISvxCbszFf3Ijlkf/FRGM5ieHxI2hLSXMSCkTJ20VYzCriqES+vgf9QPyn0PEFeAC0Q5eUQzwlflMUjhb8y8P7iKgxrMTLelNridugFm4s420XuduFiF8VgfW9qxt5cGATyogLkBdAETl728Q0O8Q0OCY0Ef7kI9BchgnVbDCMyHFlEbZEDF7W5uJdhEwpGym4XNnZxZ1NJg/Wk84zdNSO/CS9ywwvfrQd5EdAHeQH0gJdXXAPqLxbXX+TmF6H/hY1gHIVhLIYTGfcRjrO4aYunLUHmIrS6KArGnmIXoVUfWLOt9zVjjxNeIC8y+l4gL4AWcPKyi2vA+suRyl8uXH+5Ef3FTWFYi3FEhiGT6yw+2nJPE8Zc+NgVQ5jt4hu7KGZTcWt49bJmJE14aTmWgrwIgLwAmsDJyza2AfWXA85fTU74/hdlCUm2GEdkeDxw4LWV3uzGneeiqBb5mYvcp8cPplLGLupWfY/nGQVMeIG8+GDgVTngxwB8luDlFdOADV+8yQls/iL4i1JhGIvxhfB8nLZSm/iZi7rVhY9dFqTVuwTFLnyrXqiakf+EF8iLDMgLoAmcvGxi6nnhq9tf+PrRKRlTQvaksJ5Jw2kLWyp2n1vkb64eCkbKk4x8Yhe2Vc+ZTRWiZtwAsasnDLxBXgAtEOUl2F/o+UdCBEOnwFwxvTCOyPi5LI3rrLRuZ/G0hQ1c3ecWqapFnrnIBSOuT4/OdgkXu3q+GBtqxl5iCPIC6AEnL+voemp/Yc4/8vyFRrBuhWFSGBa3NAxUT+AViZSBS7C5bMjm4tOn72Xs6t1sKtSMAgB5ATSBk5dVdL0Af3XPfwlUGCGLUeKCyVk8Z/G0RSwV0akIfubizEbUW5ALRso+vXCxC9eqx1yMDecZe4uRD8gLoAW8vKLqqf2FLyH5KoxsMYE486IWSVvYwNWDufi1urgFI6ZPjxupFz52UbfqSbOpIC9KQF4ATeDkZRlZT/YXvwhGoTBeOwzjMgq4P8U6i6AtQuAS0lz4VhdVwRhQbeJfhV93UKjY1VOrvkzLsZQJ8qIC5AXQBEFedRT+immgiGBkhSU2ESzmhMllTiRVkZ1F0BY2cBGmIqjMVSecufjPdkGrnh6MfasG/BiAzxKcvCwi6oj+4iiM4y9eBMMpDFtIcrMYCl9bcU8jdjuLSlvEwIU5t4j2uQjm2h3KmY3Atrp4BSNVn55itot/7IJWfV8AeQE0gZOXeUQd2V/kCEalsG6LEUXGBxbOWZzeFoW2uNctEue5+JmLMBshZMGIXoYNsYsGQF4ATeDlFV7L8VcE11/4EhLbBaMoJAkiw+gMqyoUB0zO4jgLqy3KwIWfisD2uQjmEqZg7LlPD7HrY7B1D8gLoAWcvHaH1ZqH15qHd/uLMoJRK4yQxYTAnuQsXtriaQvbm/+o5qLu02NH6iF2fRRAXgBNEOW1O6zWPIzjL1wJSamwmAZqi8VhxEQJ5pl22KiF1RZF4OKWivipiH6ZS0Cfnmq2C2JXbwF5ATSBk9eu0FqMv3AlpACF2cQ08CzGExmFzjCqIgoL7yybaJy2OL357sBFnufiay5Ck17AGUa+fXqIXf3DBOQF0ANOXmahnCDDUVg4JoLxUxjOYvW2eJH1AFZYmKhF1hY2cHFKRay5ggWZy8SPM0yPbXURzzDy79ND7OonJn4gL4AW8PIKqTELqTXD+gsTwSgVxrMYPov1hmiSs0jaIgQuTJOLO8/Fz1w9trqE79ND7OoTIC+AJnDy2hlcYxaM8VePCuNjse5QRjYa6WlWWGfxelv8tMULXKQmV+/MJcwZRl7BCLGrH2zzqx7wYwA+S3DyMuXWX2YhNaggeBGMj8LquK7ptg/PZZRGw/6o+/mRFM7iaQtbJ/IrFftsLgFnGKkLRohdvWSbP8gLoAWcvHYE1ZgGcf2FiWAUCgvvVowlSWREl5HBPJPCWWhvC6MtbJ3IC1y4GXr8uUW0z0U0F1WTnnyGkVAwUvXpQV69AOQF0AReXoE1WH9xIpgghdWah9eZY7yDSWREneFUFclRngXRWbiohdMWpsNFClykqQhhzAUF4/+E7SAvgB5w8toeULM9kCMFSoURemF4i1GITDDmWGERnIUtEgl1IlXgIs9zCTKXVw/m6rlgBHkJzfYAkBdACzh5bQuo3h5QvT2whhfBBCiMYDGOyHAuqzUPryOBfwJeWBTOwmiLX+AiN7l6ay58q0vAGUaIXb0G5AXQBF5e/tUcf+EjGE5haC8Mb7FdoUQH9Y5QvLNIvS2stigDF7bJJahDz89cbkRzoa0uKBj7zw6QF0APOHmZ+FeZ+HOkQFAYoZDsDmIhGONgXUbKZWRVEYXFdRYualFpC9eb5wYubJOLN4nK11weOHP10OrCFIwgr94C8gJoAievrX5VqA4EK4xoMazI8C7rmRCusPA5C41a/LS1zV9g4BLCXBSnF3swF8SuPrIjEOQF0AJeXns4p+pQf1EoTKDF8C7DGy0E5ylCvOLrLLS3Rakt6sDFaXJRzHP1ylzQ6vp4mAbWDPgxAJ8lOHmh+QVVGC+C4RVWjdoEazEBIhMGU5KwMFGru7dF1BYpcJFLRQFTEQRz6fAxF7S6+g/IC6AJnLyMfKu6/YVTWHchKdhiWJcJhvwqjrC4zuqNtvgELspJVP7mIjbpodX1MTANAnkBtECUFwpBYZRBrNtiAVzpoC6j0hk1gd0v5AmL0lmCtIUJXDSYC2JXf9kJ8gLoAScvQ59KQ99KIRTGtRiFyKq3B9RgdUZNAM5W3cLqdhYxapG1xakTBZaKYK4BB+QF0AReXt5cHZAUxt9iFCLDsh0PxXP8icLqdpbw2iIEru72PJhrgAF5ATSBk5e+d6WBdyWlwvhZjCSyKpNuE1V3ew1nKCyYF/pRO0uAtijqRMpSkXD1D+bcIpiLbnYGg7wAWsDLy4uTYjgK41rMiCqIdVsMIzI+OqOG8Cre3qicxe1tkbRF3eESELi+MHNtZBVbOF0MdN+b6B6e6uAdZRPg4JC7kVX8PzsAM5AXQA84eaEWwCpMQBAjiAznMiqjUXqKYCuys7qjlmBt4Ttc/EtF4jwXX3MNfnntZl086mBb66nIjlFgp2myg2TZrClsY7EX6xnXNf4KMPXdxHr4PzgMkBdAE3h5eVboeVV0K8wLrzCcxYgiI7tMeMi74ussKm1RBy5uqfhlmkubVVJjOoNt/yvbX5qdpMaOV2H7SrCtJ3Tpfd2iyri/jHFyFiNh8Rw92+t0HwnIC6AJnLx0PSo4OvAkKozaYvxF1icwu+XjLCG1RS4Vu9vz5EnUz85cTFapJevshx0j2c7T2aFL2Wma7Kg1bPd/2LtGv9f5qkaJcWsxI2cWI2rqEPXtOfreF7WdCuk7kl0hIC+AFnDy2uLBKb70PKgUhrcYhchwOhNstEpDFB+isIjOIkQtrwpKbZHrRMrARW5yfZbmYrJKU6xd2LtGsz1nsaNWs1OZ7JAlbMdp7O3DXmsxytYwLi9gHPiL4bFQVnnnuU0e/2rY/K3vm6Tl+IhqVyW6Pnm6e8z7fCQgL4Am8PJyL0d1QFIYtcUoREapM35442xFFhbGWZW8SKjLT1vCBS5B5hroD+Mjcm/XCrb1RPae+ex4FXaSGttfmm37S5fht0/XMx7KMfIkGOmTGKZqu3WcTq6z/M96K8aWPYztCTNNYsyNg9N0/bKNgg7uiImz3r/D/vTc3Tmiag7jVHZfV7e+34cj2RVSO+B/DeCzBCcvVAE8hXVbzJNoMZzIMC7D6qxH9Al4CXKWnkdvtYUJXJTmcvxszWXkeOfFjp/YrKnsoEXsFA12zFq212y2xbjOLf9pUGEULGEcn82Im/RfTYMkA19v+a0MbRbDMJSxI4thffxb9/zvgwsmx5fOiHwy0a/4G8crjB37Get2Ll2pf3i9bV8a/CAvgCbw8nLr1sEWwRbz7LYYhcuopEYpKQpbYWtDsrP4a4tf4OqxVPzMzMVklXrbp7FNh7Pd/mZHyLHTmOzwFWzXv9imI99uZFQqMK7LMA7PYATN+UPR5ISBn7yiCWOTO8MomrFz/1f2p4d4Xxsf/uD3+LK/w56M9Sn6P9tzDN0YhqKRufzWk5oOT/pwMCAvgCZw8trkVr7JrZxKYSSLEURGclkvwe/KQwhnCaMtIUrFz89cTFbpSQt9tuV4ts8cdtxadooGO0iG7TC5y1jsuSbj8SrGRSlG1u8M+1Ua6pZntZ2/UzVn6PkyTJIYu4/8n9O5kX63JkYX/xlbPj3o8Uj3AoblCcZ6t2+VTBKVzS737WB2h4K8AFrAyUvHleMCgsK6LYbJYjiRkV3WKzC2wglLgLMotNVTnUgqFT9Lc21kPao2/YdtPwk3JGE1oUvv62ZVxv3ljNNzGUm/MfQ2+up5xSvu/Ippx9APYmxPZ1gd+8bt0uigu7/FPfknqvQ3/2Ix5xuMXUcYqpZ/r9Q/pG59r2/HA/ICaIIoLxSewsgWo4xjWJdh0aOC/LQtVMIiO4s6apG0xakTv7zAhWLJOsPePpTt/Ac7dBk7Q5sdK8/2msXejRmSmMmI/PM7FeNDRgEG8saMjS4MwwiGaTbD9qSY55WxoYVT48tmhD/50ffR1/YXGSYZjLXG2quNcjXtH/fteHoprycGnk+swqpsI6rtIms+OrYR1NhEVNtEVNuEc7DGEtaNFY/QaksMFiE8qsyDu9kdXLU7iMMulMAqMww7A6p2BlSimPpz2MFlux+GPZXbuJj4VvDY6lux1adiq0+FMYp3hREXQy8e5QZe5Qae5Qae5fo8PMr1uOi6d7PFvXyLW/kWtzKUzW5lm105bEJxKdvkUqaDYaNzN9z/9UpRtHk4ctDC89HktdGlTMcF5wXBFsMlMneiy4QGtxPir3DjH7VIRSI/bX0JgYtHhqUd2+KHDqdpNay5+TYKB3ZrZ2zVyDVYVqQxtkKecVmasf9PhofMIiXTM5s9/1E2ZWzxYhjHMXYd/g/r7HDf6z9FPvojruzPkMffexZ+ZXWasSGIoWjsv3b7uT4fj/Dy2uj8ZItrwWzt42NWZI1akv7JkPHdUhzfL8v8flnm6GVZo5dn/bA864flWWNW7OUxVm7fWLl941buG7cye/zK7PGrsn9ctf/H1ft/Wn3gpzUHJqw5MGHNwYnyByfKH/pZ4dDPCod+WXv417WHf1U88pvSkUlKRycpHZ2snDNZOWeKSu4Uldyp6479vu7YNNVj01SPT1c7Pl3txB/qJ/9cf/LP9Sf/0jj1t8apvzVPz9A8/Q/zzD/MMzO1zs7UOjtLO+/fDXmzN5ybvfHcHJ3zc3XOz9W5MG/TBYnNFyU2X5y/5ZLklktSuvlSevnSepcX6F9eoH9locGVhQZXZQyvyhpekzW6tsj4+mLj60u23liy9cZSk5vLTG4u23Zr2bZbK7bfXrH9ttyOO3I77qw0vbPS9O6qnQWrdhas3lmwZte9Nbvuye+6p7D7vsLuwrXmhWvNCxUtHihaPFCyeKBkWaRsWaRsVaRi9VDF+uE664frrB+p2jxStXmkZlusZlusZvtY3faxut1jdbvH6+1L1tuXCNNgJcoLhaAwCotRiYxCZwLhtwecsPhELWG1RQpcn7e5mKzSnB3rU3RWbNvstn7bUdXd19Ss7qnbFKpb39e0vL5rW8whpZmH//jKRNV8k/NRFYv/rrdi6PkzTFIYFrn/dbkwKuD2LzElf0eXTg18PNT1NsP8GEPV9nt5o33rzG/2+XjMhZXXky2uBQPtqZ7l9f3STAHyQs2Fygs113iOufbjzcWR1y8Kh1F5/YaX1xSVnCkquVO75XV8mtrx6WrH/1A/wTHX+lOovGZonp7BPP0P88xMrTMztc7O0j77r3bevxvOzd5wbg5HXhfmbeLIa/7mSzx5SetdRuW10ODKQoMrMgZXZVBzceR1gyCv5ai8dvDkdXfVzruouVabFaDmopaXZREqL9RcKhhzqdqg5iruNpddiYZ9iUZ/5MVVGH+LuXbLRbDLhMKNWlhEZ5GjlkBtffk+bfoAACAASURBVFGBC0O5jkv1dr9nXilvAzK6XOPZu4O6tri9XW/dosWq0nIocd4WqL3zuKGvp7wxQ5vFMAhl7Mhi2JwQcc//IfjepPjSfyJLf/Yr/oZ1lbHjAEPZdPkq/cPrbYvolpeB55PZ2scH2lM9yIvSXD+QYtdYOV7s2k8pLzRzdccujLzwsSv393XHfsfFrhO82PUXai5y7NLmxq6N5+fqnOeZS2DsuoLGrkVG1xYZXV/MlddSk5tLueZavv0WKXbdXY3GLjNO7JLffZ8gL4Gxq5grr8cfQV6oBTY6EwVBaTGcyDAuwxmND4QnY/dD/i0UOQvbkhdSW1+IuexrlK0/GPsgXslIwlEkeC/iHIeYBSKbnT7IGzyVVKhaqlWqYVfOZJVucTNWNmNscmcYRzN2HvjK4fRQ72vjwx9Miy//O7RkrHfRf2zPMbbEMJSMbdZsPdG3IQmOvMKEkpdVWNWYFZkD7ameYteybnn9IDB28eTFqxknrDkwYc0BNHYR5CVk7CLXjDx5EWPXRl7sOo+NXZKCasZrsobXFhld59WMqLmWYmPX9ttcc2HkxYtdJHPxkdcjnry6a0a77pqxj/LSdirb4NQtBbIvBIiMQmdCwG8/ApzVHbWE09YXE7hKmaxSpd1P1e2Q3UFIYCYSfxTxz0AcopDtexAtm7dym1rmypVN/OOupPwlDbuHWqyHWnZ+Oq5TjRO+Ms/5j/OFEf63f44t+Tu+cnpwyXDWZYZehLiKmdTarVnKZlf6c0hCyssusgZrjXFLEyOsVj7LE0PuMZD7feUeo/boqN2GOqMWpYxanCa8s5xi71PHrqUkeQnV7do/gbLbpcDtdhFjVw7a7ZpKil2ovDg1o+ZpUs2Yh5FXd7cLJy/dfLRmXKDPqxmvYmrG64sIsQuV1/bumnGl6V3KmlGBUl6ouSwpYhfXXLiasV/yQtlAsJhgkfF3We/gZythnPXFa4vJKtVyKF1t2qHjgthFIpEHkOhDiHcyYh2OGHmx1Xa9WqLRMHPR47G/3Vqlc8zCPdbfU9HE4zKTVaxpm7zJy9AgTMY0QdIsYaFBkKymvZriNhdNswxtq1PqNoX9iV19lpc208zdS1FMNkF0YZK4bJq4bPqQRRk/qAaO0ZL7TsFryOK9Q5dmjVBwna7uMmxJ6ndyqUMW7xuyeO+QxfvEF+0Vl8kasjBzyIIM8QXpYlKpbk4qi+RZIxelUHqq/tkH67C7hAfbOxB0g7Lb5RxX6BL/gCyv9g6EELvcEx9iYtdBcs2oap2vZnP5N0Viq34qV17TVI9hYtcJYuxidteMs7S7W/Vz+NeMkvxb9bzYRa4Z8a36u7jYhdaMHHPdF7pVX0zRqufWjP2SV28tRjIaV2qCKBOkKrKwnDkHA9riKy/7ylU72UZeiFs8EncECctG3BMQ82BE17VTaevzBSo1f0g+/PWvK/JGx0P9NfdYMZK9RkSFGFj7Htrk/EDT4YmG3aP1toVGzudd/BP2JxtcTf/VzsV2vW3RgMjLw0bVLWSt+IJ4MZlkMZkUMZk0cZn0oUvSR8jvHrJgy6jVGePVtScoTRy/xuMvfZe5W8PFZNLFZTLEFqaLLUwXX5guviBNfEGamFSK6PwktyAll12Kw2USyebS97ha+/R9YeVLPvLi26oXWDNmj+fKq70D+QkjL3LN6JVS7JVSjI1dHHmRul28mhHtdqHy4pqLInbxakaOudBWvW4+pma8gspLxrA7dhHNRYpdGHlxu11mPdeM5JOMgmvGvshLy7FM25HKDiSLbeBNdvQooN5CEBa/nIVz1peuLRRVy2ZlK8TUH/FNQxJykMBMxDEGMfVHNti/W63XKrG6YtLM+zNlz6uYnk3wnRRiz9jrxzgXzbiX+d8Hh36+l7uw+Kxcw5X5r2+MeXv1q/oTjLyo/2zeHb12e14/j8qiT/Lysl/nFqogtiBOfEGCmEziD+pOo9ZaicmmD5GzGzJt/ATlFVNUxoj+Nn6U1DIRaUcx2UTxhSniC1PEF6SKL0gRX5AqJp0qKpUkJpEoNi/BLUjRzUp+6IJ4srySj1daht6pa38/e8PRUUvSU09Vtb1mlzW+be9ARi3JcI4rPHatsfbp+6qWdxYhd+qffah9+kHW8KRL/AOU20+e1z39UNP2Xtbw1Fi5fe0dyCKj06UNHe0dyMPq1+6JD9s7kPYOxCPpYXsHknm2tu012zHmQeurrtZXXcknqn5dexh9QnsHomyZX/v0fdtr9oGLDVNUcn3SSk7caKlseeeb/oSyVU+YkOB0u7Tz/u0+yYifkNgsaEKCUl6ECQlCzcgrGLE1I9Zcin2OXQ5PNBye9EFepTwd8LMYpchwOhPeaM5UquImLL7OAm3xQcHspRYLsQ5DQvchcUeQPamIXSSy1YetYfFmuXbTv0uf/Pj7nUVqJ02c9kU4fh3jwjgcyLiSwHiU/XX1iWHt+ePe352M3P8JufPNq0uM6lxGiu94BaP9/RmSYPZTXiEKYtKxogvihyyKF1uqJPbviuEy8j+stPxm4sg1mv+O/WOIyNDhotO1xKTCxKRTxKSTxaSTRaWSRKUSRaWSRCWTRCUSRefFi82Ndwta62a1hlJeNW3v5+nkpJ6qMg++vX3PjUc1r2cyj3CTV4ZzXOH+C7XT1Q5lnKk+cLHuD/VDGWeqnWILefI6crnhb40j+87VOsUWovJyiX+Qd7d1/MpsY++bP65Gk9eBCWsOtHcgJr63JsofnLPxhEVIQdLxqrbX7F8xyau86a1L/EPJLWcKK1/ZRjzwSSs5fr15xbYL0yi7XRQ1I2quPLRVP1eHqmbExS78hIQhrtslxIQERaseNRd17LKinJB4zJMXttuFmqtv8irFKkywxXAuo9KZUDgJYSuBzgJtMVml2g5lcqadeu6IUwwScwiJPIB4JiGWoYi+O3vdjhey6nV/SRf/OPX6Gv1jXnvs/a0ZSR6MY2GMWymMkoPf1p8Z9eLqhK77U5CCH7pu/udpHqP0EMPZbmU/hySY/ZRXqLyIZLSodKyYdIKYZITo/D3f/GEi8uPsoT//OWf16JlLRv8so/TjcpthMl7fyQUOWxgrIpUsKpkogjI/QXRuoticONE5sfzktdEpnxd8bj957hR7n9en58nLOa7wu6WcDV63i4dr/IMxK/a6xj9wTShC5bVi+9m69g+VLe/CD5Ry5LWGIy+0ZrxX/vJ+xavYoxXtHcivike8Uoq9Ux5PUjra3oGgBaNPaolPWolvWolvWgn3POMJ7HgXaTCVJC9O7DrPL3ahNSN2QoK6Ztx2axl+QoIw3kWYkCDKi2+rvnswVY2qVd9HeTFZxOF9osV6Ehlfrwmppx6ERXIWaIuLhk2tgjmybQ/imYwk5CAhexGXOMQsENnk9EHB8KnU2urf5zyYOjtf3uRUtP+iQFtGhg/jbBTjXsZXZUfFms6NfnPzF3bhJOTu8PfXGI2nGDeSGXpmrDXG/RqSYPZTXiHyYpLRopIxolLxolIxw2S9RSXtxH9fbmShvEZjxo9//TRn7URHn5k7LBdOV7Ias8xbbH6C6PxEEYlEkXnxInMTRywKEpkTJzI7xjVQgVJekQdLQ7JLRi1Jn6Z6sPF5p1/Go9tPnk9TPahseY6fvFzicObiyCuhiCevVTvypHRPWIffa3vNRuW1QP/UhDUHufI61PaaLWt4Rot1lSevzDO1k5SOlje9dU14xEtevmklvmlP0IYXL3ZxWvXoSUaqCQm+NWPPExJCTtV3d7t6GEylmpCg6HbZkrpdXHP1RV48SBYrxUuk1yIT3lYkYRGdBVGLjNLu9vX2iHkwEpCJxB1B/NIRhyhk2x5Ey+btSp3muSvKf/m7YJ7c6U3WR2PcRoazGPv9GflxjKJ9/1d1bGjbxTHv7kxCCn9G7oq8yWfUHWMcDBJT3Z6haHqp/wdmEd5XeQXLi82PFpeMEZeIGbnCZ+SyBWL/bJJT1VmpOldEXExk5Nhhs2W+/kNPXGLn7M2OYlLxovMTRSUSReZ5iM1LFpsXN1zWRmx2rMi/0a4B8pTyqmh+q8W6hG5fL37mmVx04/Gz9g7k4v3W9g6k21lLM7vlFd+DvHYF3ml49qH1VVfi8cqfVu/fe662vQNxjitq70DQCYnUk9XtHcjlovb2DuQ3xSNrd19seNbZ/LJLxeoy2vM6eKlh6rpjHHmRYpcQg6nniBMSW7pb9fipes6ExCKja4uMri0m1Ixo7KKqGSkHU8mxSwljLhWKwVSKqfqPJi8eVBYjiqyP0cyRn6qohQXO4oc2q3SV6bvNbohzHBKx70No+mtW8PPdPi+3en7QsHizRKP+n0WPx026JbfxmJ1HUJAtI96NcTSEcT2JUXzgm9pTI59d+bHz3hTk/jj27a+fX2BU5TACXSVX6R9Us7rb/2OzCK8T5mnU8pKIEpsfIzYvVmRenOi8hDEyceobrMf8s+CHqXO/ERkxbNJvwyX0ROenfCuRKDo/QUQi/luJpG9nmYvPWvfDUtnv5634Znbc1/9E8ZOXAChPMn6/LJM8Vd/nwVR0vItqQiL39x4nJDCxi/JiRgFT9byaUQY7IdHbqXqzbnn1dkJCwFT9x5dXN9QWE6Sz3sB3zwOuhk+f9TY1q7e9UdKvWK19dZnmSblNuXJbjq/WP7Va9/zqTXcXq1f+KV38y59X1hjlhvit97NmpHkxTkUw7qYzSg+LNpz97tX1iezCyUjBqM7rX7WcYTzYyzCzNFpleFTD/iPc3rE/8hKXiBaViBGdFysmEffNvHj1zcETlzqPkFgzeZHZ2F/miP3055SlsmISfqLzEkUkEr6VSBSXCvtp7daRUyd99/fo4bPk/lzPmqoc4x68ppfy6mmqXtD1QHwvZuQNpv4iaDA1Fz+YyqdmpLyYcSP1xYyS1LELNyFBPVW/veeaETuYSjzJKNxgKr+a8WPLC49AkfWLL6STtSuoStupVMelbLtf5VafCmFesjOgUt+jHN2wCKnmPa5p+0TBsEDJ9KKqxe31Ng807B/zPntNhyfrrYqWMh9JK15ZZ3oy1ntyiD1j3x7G+RhGYdZXFbniLRd+6Lj1K1L4K3J3yNurjPoTjLzorzbsDN/heY0VXbM7uKqfb7NfyWtejKhEnJhEvKhEgqhkrLhE/KS1Zt9KucxR9Phhmua309d/++fWkRKOIvNTRCQSv52XMGxB/HCZ8BlqyjLys9aorZiosEZy46L03L97Ja+eYxdpvGvcyuzuqfrVWHmRBlMVuNcDUV/MyB1MFXAxI5OiZvwXM5hK7nbhp+q7u10y/C9mJE1I4GIXQV7UExKC5WXXQ+yiV14UgKp6Q3Zem0diXVBWQ/zRZrvImi1uZUFZDdpOpR6JdVt9K4KyGra4lTnF1lqEVBl6VQRlNWz3q7x870XIvsaMU627gqrsInt3Vx5N+8c7PXLCWYwYZ8bhIN6QxPD2/PEfCiYj939i3/nm5UVGTS4j0edXBaN95v733RLqknJb+vk2+y6voLUiEjFi8xPFJOLE5geMWLx63Ar/ZWZewxemrtwSITo3XlQyRmTGLtH5iaISKSISKePkwn9fFzJ/u76Rr/qwMcNXGsnEHLOfo7LJPWBJn5OXkFdiY+S1nysvvoOp5MuwsVP1pIsZTxAmJKhPMm7ADabyn5C4gqkZORMSi/s0VS/Pb6qeay5lqyKeuQRdzIifqhfeXMyPLC+gN4Tvb4w/2hx7uCl8f1P4/saQfY2GXhW7gqoyTrWi26inYg83h+9v3O5X6ZtaH76/aWdApVNsH9cm3eRUaO9omOAhciKccSuVUXIIMyRx/wf27f+0nmVcTfqKZae6Uv9Q/4ckUPosL9cgpW/nRw2ZpzJ6qd9UDb+xUn8PXxQ5cknMDLXYtVszRaVSRCRTRCVTReanis5PFp2fPFI2cdkup4UGdqo7FGcsnqrpslxK5a8ZK3+OTpnUG3n1+kpsyosZyTXjLwqHe6oZjwleQ4L/hAR2qp5qMJUidvViqp4Xu1bhu13yAmpGQYOpxYInJEBegwBUWK7xtai8PBLrknJbLEKqwvc3eSTWxR9tdo2vTT3RcvD8U9/U+qRjLdZh1eH7mwy9yrPz2vrze/Ucz3t4GByKmHQ/e3jN6e+e5v/YemXio5zvjkT+6mQvr73NU3Hb8XXmN/o/JIHSZ3n5x8qOkbMevsB6yPTpExZNEv19wSgp8xH/LpHfZDNfK1lUMl1UMhX9LjI/VWR+qohkyjcSySu36k2QmD7ln2kTp40d9v0w0aGjPP1+o5SXV+J9r8T7CmZnsOailBdl7KK6Hij7x1X7f8LUjBTdLsFrSKge28C6Nk2VN5gqqGbkTdWjrfq5QkxIUCzdZXR9sfEN6ql6foOp/Fv1ij0PpnY3vNbblZCn6oU3FxPk9cWi5fBws/1JQ/t0I7uEzdZpTPMcVfMrqpZ3+n8xI4E+y8slRGW4hPu0lYrT1shOkh0//NfvRH/8Y9jSaAOnMz+vTBCTyhCVyhyyLFVUJk1UOkNUKkNMMn34gpDvFzv9q6wjOk1N5JshImI/fvONuIv9KH7Jyyvx/qgl6ai/FMzOKJid9U4q/G5pxtpdZ72TCtGaUXFX3ujlWUq7835YnuWT/EDJ/Jyy+bkxK/YqW5xXtjivYnEeldc6ywt+qQ9/XL1f1eqiX+rDCWsOqFlf8k97NFH+4HqbSwHpj35ROKxhm//r2sOadpd/UzrCtLvCtL8SlPl4ikqOlsNVbdY1bda1DaxrIVlPiFP1wl3MOJe0AM587mXYvJoR26oX0O0Sfqqeeg0JigkJ/FQ9VewSfjaVB8hrwAjLbszOa9vhX4n+U9upNDuvbe+Z7lSFPuKbWp+d1xZxoEnI3fqlN2Tntel5lH/EQ410CHF1yGaySsMdwk0criU7eJk7nD1gb5vo4KPN6mFt+z7LKypj+hpbLVkDjbmKq8f9NVZs3KRvvp/67RQ556Cjw2XTxiqG/6zsMmm95rC5q35UCBOXzRJbkCW2IF1EMnMm0+wX5cBvRkwWGbfom/HyrnsWCZYXmr8UzM7mFzR9tzTDO6kwv6DJO6nQO6nw+2WZirvzlHbn+SQ/8El+MGbFXt/kB77JD8bK7fNNKfJNKeLJ6/K95h9X7fdLfeiX9tA/7aF/2iP/tEfq1pfUbS4FpD9ab5uvYZsfmF4cmFEcmFHMM9dk5ZzgzJJrha1T1+WGZJVsYF0P2fuEvHTXX8JNSPRyMJV6QmIZnwmJVdhuFz52CbHuIEde6qTlnvvW7UIBeQ0Y2XltCIJknGpF/8mKrkE/BV4n3jW+FkGQ6ENNCIIUlb8RcrcX7rxAEITnxI9CqENUhf2SEIfIC/a6TFZpi/2cO/ZqGQ4uFfZLkh28BL+2z/Ly9PtB9NfflM3kJ84bN3Ls8NHzZX/4e5bopN8iYhNFpDOHLjkyWXHr2Nk/TFWUU3ZymLohfYjMAXHZA+IyB4bI7vtu6b4h/zrOWOMnOjtCwLWNvOTllXh/1JIMnrxQba3ddRatGX2SH6D+wsrr8r1m35QiTqt+VfYVrrz80x6qWV/kmUvd5tJ6m0uovDRs8wMzijXtLgdlPJ6kdBSNXcGZJcFZJVPXHQvJKtngeD107xPhlnvOwyz3zD92YSYkcK16o95ezFgg/LqDPSz3bNvfk4w8QF4DhlNsLYIgBSWv0X9mnGpFP4W9Zzg6Q+22w7/SNb7WOrxayN1+XHl5JNbpuJRpsx7ft1eqsV9g4nCNySptsZ/j5ZDBZJUmOvgW2KsI3kOf5RXoP2aRwaJVlhKj/holpa48bub035QXDV/qF5ue/cfG1JWWVgu3qstvXqq2Q22laezwFbnDFucMXZw7dGmO+GKvkXKx30gdNHE9+7VElluoGj958RpeXomFo5ZwtNVdNnInJHySH6DdLt/kB2jNiGYuXuwaj2au1Ic/rT6gZn1RzfqSuvUldetL/mmPflY4tN4mPyC9GB1M5dSM9lcmK+do2V8JziyZqpKrzbo2dd2xDaxrGx2vb3S8/tGXe8bUjFcF14yCB1MpJySEqBkxU/U9nWQEeQ0OtJ1KO951vfvA1nEpY7JKC0peVze9QxCkpKYDfUJx1ZuG1vdMVmlz+/sr918wWaXFlW+u3H/hl97w4nVnx7uuY1fa0We6J9Y1tL7v7GJff/Dyyv2XPHkFZjZUN75FEKT56fvUE63oHoqrOCEu+lBTc/t7r+Q6Jqt0s1tZQ9v74L2Nx660v+roRBCkrvldWHajb2r9FrcyJqs0196s0X7eLofzTFZpi/0ce4dcJqs0yCHmkf1qwW+zz/KK3rfo19Xzf1u7RvzX0fJ2VnPVZ0xYu3yi8n7P8KPiK86MWRWwXMNy7nzJact3rTQxG7ns6LDlZ4Yu3/vtTI3xy2VmaqqMWBa12enkmOWH3MPXCz7biCoMdRblhATa8CLcImjcStxUvarVhR+7TzLyn6oXOCExvaflnonrDm4UaqqeGLuoJiSWCZJXgTDrDmInJCjPM1IPpva1ZmSCvAaWmw9fIQjinliHiiw7r62y4S2CIIZe5Zvdyjq72GduPEM/JLRsbG5/X9f8rq753eGLT5ufvkcQxDe13tinouNdV8e7rpz89jvFr959YKPy8kmtRxCksPR19KEm1GipJ1pPXnuGIIhZYCXvt6MG9EuvRxDk4PmnCIIkH2txja+9cv9lQ9t7Q69yJqvU1SH7ur1Wrr3ZFfuNTFZpi/2cLAdHHdbDc/YGp+y3CX6PfZZXWNqCUSv9p65ZMWTakiW2TjOYst/NVZIwuLzD/cBohTO/a6SPUbq0Wsd5ovKJiUop41Sjh666Mnxp8M9rzf6Umzti+u+TVTUW73JX2X3GPUJbiFGJfkxIrCRMSBwkn2cUuNxzbu+Xe8ZN1ZMvZpTE3CKIcJeNPk9IfMSp+n5OSPAAeQ0kcUeaEQQ5fPEp2vByja9F9YFGHgRBAjMbmHh58dQTmNmAIEh2XltCTjPaGkP3WVbXgcqruOpNx7suXue+ofX9i9ed7ol1aKMN1WXbsw91ze+YrNK8W8/L6jrQkjMws2GzWxnvIDezCgvtlUwdLpo4XKu3l9zjkNRiPyffflOL/Zwqe1krh1OC32Pfe15xWqMUz/20SG3YPLfRammi01VFpsgr2T1QtcgeoXBlmPy1YQrXFxtl/rzuxCyd0+LyN4YrXh8lH/63tv3MlRJ/r/x5obHkCvO9DmGX3GMWE+Q1TXW/Vcgtz8QCr8QCdGDCK7EQrRmx+CQ9QPv0KGi3C+3T+6YU7eGRWoTWjGjDC23V+6c9CkjnUcxr1QdmFAdlPA7KfByU+Tg4swRteAVnlYRklYTsfRLKJWxfKUr4vtLw7LLw7LIIlP3lkVyiDlSgRB+siD5YGX2wMuYQSlXsoarYw5Wxh6tiDleZBRbJGl6lusvGjV4NpnLkJexyz0LdZaO3FzMSAHkNJGaBlQiCVNa/zTjV2vGuS8elDG2EXSp4cexKO4IgqHqw8mp7/gF9LdrOz85ry7v1HEEQs0DOdTy8nldnF7u4srvNf6ngBfq0jnddxVVvWNE1nV3s1BOtCIIY+1S0v/yQndfml96A/pfQ2cWurH+790ybthPFYaNlo5HDzY2shz2+x75P2Af+O0zp0pRVLuJyB4crXR2mcH6I3JHtAY+k9Q8MU7k1XPnWMJVbcwzyf1Q/P1z9+hDl48NV7vy++eRUHe/hU6b8tXzcz4un/rJ2jVPk/uAo4qjEtaKmLja7i93FZnexETbyeX51sdnsD11dXeyuXYFFMkbXsK16TfuCc8X3sx5kpd5LTbiTEHc7LvZ2bNStqPAb4SHXQ/zy/XLuXNvkWCi/q6DXd9mwEmKq/mPELibIa8BBq7+yug60c6/tVPqqo/PF687qxrdldR28D4knr+b29+iDPcrr3Qd2SXUH7xehlaOxT8WV+y87u9g5+e3FVW92+FciCJKT344gCCu6hskqdYqtPXPjWVltR2cXG8GcDMXyyH61jcNxId9g35NXuORoZd+1ZknDVAtGqBeMVL8/RK3QI+HeVK3cEevvj1hfOEKj8C/je1P1kiZrGY5cJv+n2b5hmoWTt/iJzDVdbfHPtFUz525Zq2Trd+6EFEFeXeyuLjbHWY6Ojv9Lo/zvvzq7ukL3lSw0vCpjeJV3T9nYwzVWp62Crwdbn7E2yTXRPayrc0BHc7+mSpbK8pTlsyJmTXGYEpjycLHBVarB1ELqixmpYhflGhIgr8+EMzeeoX98niZQyyAIcvjiU96HJEBe2LJxs1sZasMd/pUFJa/ffWAb+1QwWaXaTqVtzz6g7f+w7EYEQd59YKOT+s1P37/7wG5/+YHJKrUMrXZP5LgGzYAX7rzo5xvs23peHjaq/skyaz0iN/lkjNK5N0L70fANj0SYRbF788dqXxy+8fHwjSXDNz2ZZlIsZX9i4pJ545f8Pd7o2NCN5ROMLo1UTpuqoD76T+nfFdb/tXlTxYMNzmYKOHkhbF7g+uzl1cXuCswsltLLx05IJObUmuSa+F3xszxtaXTUyCTH5MXbFw55DqtSV8kmyM6OnD3BaoJPzB0JrbO4tep7nJAQsO6gHcVUfX/MxQR5DTho6wrhBh8mVy4IgvA8ggiUl55H+auOzncf2Ffuv6xreYe2/Hf4V6KFYV3Lu4Pnnz6p7kAQxC+9gckq1fMoR1OVa3wtk1V64c5zBEEu3HnOZJWevvEMQZAr919k57WhL0Gbbv2hbyupamuaefgrLre/O1Hv1gjdslHGlcMNykW3lKTtyxmp4j9ya/lwo5rhRjWzHG6oekVKbdWbKDtvLNNy2s6EEUaV3xncH8U8O2pNnLjaWRFZzfRomQUrrbHyYiNdX4682OyuwPRiKb187A2xE3NqmdlM81PmBkcMNPdqKqQq5JXnIQiif0R/RuSMGeEzfrX91Sv69lyNU6i8yIOpWHMpOAGN9AAAG79JREFU9XAxYw/LPff5ig70DYK8Bgw9j/Ki8jeFpa953SVDr/Ki8jdF5W/QEQomq7So/A16TvDK/RfozASTVWodXl1U/gadvGdF1xRXvWloe7/3TFvEgaai8jdo4HJPrCsqf9Pc/r6o/A1PhUxW6clrzwpLX6P790qu4/1U26l075m2yvq3ze3vC0tfo7LrJ32T17ilCeGWK9rzRPt509maIyNMt2iIS0Zib33GxrS5Pnt5IQgSmFEspZfPiV1G1xcb30jMqVXMUDQ4YrBx/0aVdBW5JDnpOOkTpScQBNlweMMfEX/8YveLV/TtORqn+E3V41ZMxcUuvrcIwpmrHxMSPNB3B/IC6EJIeVmFVY1Zkdntr8VpI2RThi6IF5eKFpeM6hdSMcMWJmBvOstmI8gXk7wQBAnMKJbWy1+EmapPzKldlrRs/8P9lM/XOKzxk/1PnOQl+BZBWHlRr5j6EZZ75gd6tCAvgC6ElJeB55PZ2sdxs1eL00YuTh2xKKX/jFycOmpxGqZs7D7F+CXIKyijWFo/H3uXjcScWqlYKYc8h6wHWRmFGcn3k+MK4641XkMQ5Fz9uQlJE0azRqPyohxMFeJiRkyrntztAnkBgwIh75jNZD3Z4logcI70o4EJXl+EvAIzHkvr5/Om6pdsvZGUWzcjYsaq1FXKGcoKGQorMlZszdv6oevD+abz4w6NG50xeqjDUK/o23M1Twtauos7VY81F91T9VjQdwfyAuhCaHmVbnR+ssW1YLb28TErsuiVF5v95ZSNbIQdurdksfHVRZjrgZJy6yYFTZKJl1mVukouXY55mNnZ1Xmp6dIvOb+Mzhktnin+X7v/esfcmcc807/lnmmZkOCBvkGQF0AXwsuLySplsp4YeD6xCquyjai2i6yhA9uIGjbSxUa60P/mP3t5dbE7Q/eVqNkWGniWG3iW63uW63uWH7n0dKzv2BkRM6TipKQTpBelLQq4GzA1e+r4Q+OHHxr+39T/fmX1lXfMncW6Fze7lW125bAJxaVsk0uZDoaNzjg2OJdtcCpF0ebhyOEj3l4HfYMgL4Aueimv/wVsdheb/aXIq7PrQ+jekrUW97F/gawzrT+5/vST209TfaZO9Zk62W/yz8E/j40YOzJypEiEyFd7vhq+a7h7xK2Fmy4O+IclAPQNgrwAujAP/eTk9fz1BzaCsBE2wmbnnTs3YF6h94vNRthsdlcXm+0W/2CtRSH2L2Ds9eTg1Ytuh9w8j3h6HfHyPOrpkePhluvmkuPilOPkeNgx89yZmYpZsls+wl2H6QN9nyAvgC4+QXnFHK5qf/m2i93Vxe5EPtNrG9kIu4vd1dnVee1Bi4zBaWUr3O1U1tsVS286P3Fp5mipxO+lEsiMlk78ZWmmnPGNAf+wBIC+U5AXQBe7Pz15rbcvlNbP+0sz9w/1o2Smqx+drp47nbNxdLoaj5xpajnT1HOmq6EcnaZ2BGU6dwPD0WlqOdNUj5L5HQ/xwXVHfl93ZKrqkamqR6au43F06rojU7gb+Mdxj0zmMmXd4ckqh6esO/KnxrElJtcH/G9OByAvgF4+QXkBnwcgL4BeQF4ATYC8AHoBeQE08anLK/VUW3sHwiP1FN/7raaeahPwU0raO3r9ltGXUL6wD3v7EtgVAvICaOFTlxeKMGLqg7z6gABDgbwoAXkBNDEo5XWu4GXbG3b9sy77qFrscy4XvW583lX/rMshupbJKrWPqq1p62x7wz5z5yX2hWWN77EBqr0DeVj9ru0N+/RtioX3/DIa6591tb5mH7jYzsQnL8ofnb79Iu8u59dFHW4+desFk1XqmlBX+7STfOQ83/F2+7juffSRFsK7Rjeswqpr2jrbO5Dypg8WodVMVumZOy9bX7Nrn3by9kZ4eUn9++aXXfXPuqzDa6zCqtE3jv4z9VTbhfuv6p911bV3hu5vanze1fi8yzq8hrzbfgLyAmhi8Mkr8lDzk/r3O/wr00611bR1Yp9T0fwB+3h164foIy3GPhVF1e9CspsiDnJemHn2KUFecTktFqHVbW/Y5F9d+7QzLqfFOrwm+UQbEy8v8o9O336R/+A19uWVLR92+FcmHms9efMF+cjJ8vJJayC/a3Qj5WTb47p3bol1UYebHaJrIw42F1W/M/apiD7SUtb4nvLlxbXvjH0qzhe8TDnZ5hhbu+9ce0BW45P69+gOeT9F93O+4GXqqTbybvsJyAugicEnL+w2tlIjP05ollE+gUkyCAHCg5Qv5P2o9mnno5p32AdjjrQcufzsSf37oH2N/A6A3w4J8toVVHXmzsumF115d1/uCqoidAN7fLlNRE3Ti67i2ndPGt5j/xqEDfJu+8mukJoB/+8H+CwZfPLi5ZeMM0/RWoz3HPTxrLyn1a0fmKzSmrbOuJwWJqs0+kiLbWQNL3mlnWoTXl517XyTF/lH5iHVLa/YAVmNvJcb+1RUtXxofsmmPPK2N2zzkOq4nBZK+6ScbMu7+9LYp6K49l3qqTaH6Nqow807/CsfVL1NPdUWeai5qPrdtj2VFqHVicdayS8nW+n0rRdoDhUgL/Ju+4lZMMgLoIXBJy8m/55X/oNXaM8Lfdw+qrauvbO9A3lQ9Xbbnkom/54XugdKg/hlNDa96Gp5Rd3zIv/oUP6zx3W48HX0yvOC8g7KIz99+0XbG/a5gpeUv9o6vKb+WVfTi67LRa9TT7WZh1SXN31o70Bq2jptImrQvbW+Zje96MKKlfxHQzesw2vQoy2sfFvCrRzJTyPvtp+AvACaGBzy+ig4xtZGHW5mskp9Uhvq2jv5Pe3Ezf7eL4dAWeP7sANNA/72BwqQF0ATX5C8rMKqq1s/tHcgde2dsUdb+D3NNvJj/s/W9oZ98f6rAX/vAwjIC6CJL0hewICwMwjkBdACyAugF5AXQBMgL4BeQF4ATYC8AHoxBXkB9ADyAujFNBDkBdACyAugF9PA6gE/BuCzBOQF0MsOkBdADyAvgF5AXgBNgLwAetkRAPICaAHkBdDLdpAXQA8gL4BeQF4ATYC8AHrZ7g/yAmgB5AXQyzaQF0APIC+AXkBeAE2AvAB6AXkBNAHyAujFxK9qwI8B+CwBeQH0AvICaALkBdALyAugCZAXQC9b94C8AFoAeQH0AvICaALkBdALyAugCZAXQC/GviAvgBZAXgC9gLwAmgB5AfQC8gJoAuQF0IuRT+WAHwPwWQLyAugF5AXQBMgLoBdDkBdADyAvgF4MvUFeAC2AvAB6AXkBNAHyAujFAOQF0APIC6AXAy+QF0ALIC+AXkBeAE2AvAB60Qd5AfQA8gLoRd+rYsCPAfgsAXkB9KLnCfICaAHkBdALyAugCZAXQC8gL4AmQF4Aveh5gLwAWgB5AfSiC/IC6AHkBdALyAugCZAXQC+67iAvgBZAXgC9bHEvH/BjAD5LQF4AvYC8AJoAeQH0stkN5AXQAsgLoBeQF0ATIC+AXkBeAE2AvAB62QTyAugB5AXQyyZXkBdACyAvgF5AXgBNgLwAetEBeQH0APIC6AXkBdAEyAugFx2XsgE/BuCzBOQF0AvIC6AJkBdALxtBXgA9gLwAetnoDPICaAHkBdALyAugCZAXQC8bQF4APYC8AHoBeQE0AfIC6AXkBdAEyAuglw1OIC+AFkBeAL1og7wAegB5AfQC8gJoAuQF0AvIC6AJkBdAL9pOA38MwGcJyAugFy3HgT8G4LME5AXQC8gLoAmQF0AvIC+AJkBeAL2AvACaAHkB9ALyAmgC5AXQi9ZAHwDwuQLyAgBgUALyAgBgUALyAgBgUALyAgBgUIKT19fzYr+eF/3fedHfSkSJSkSKzY8Ul4wYKhk+XCpspHTYdwtCRy8MGSsTPF426CfZwJ8XBfy62H/yEr+pS/dMX+b753KfGSu8Z630mrPKQ2KVu9Qat4XyrosUnJeudVqh5LhKmSWvYq+kardOzVZd3ZqpYbVB03IT01xPa7fBhl1bN+7coWNqtnmH+ZZt1nomdvrGjgZGLkaGHsb63iZ6e7bpBm7fHLJjU4SpTrTZhrhd2km7tVItNDMsNfZarT9go3bYVjXHbt1xe+VTLKWzjornndZecla44iJ/3XX1TfdVdzxWFnjKFXqteOi9vNhnWYnv0rI9Syr8Flf5Larxl60LkGkIlGkKWtgStKA1eMHTEOlnIVLPQyVfhEq+Cpv/Omz+m7D5b8IlOsIl3oZLvI2Y904g7yPmvSc/jr6WSweGN+ESb8Lmvwmb/5rLK5TQ+S9DJV+GSr4IlXwRKvk8VPJ5iOTzEKlnIVLPQqTaQ6Tag6WeBku3BUu3BUu3Bku3Bkm3BC1oCVrQHLSgKXBBU+DCxsCFjYELGwIW1gfI1AfI1AXI1PrL1PrL1vjLVvvLVvstqvRbVOG3qGLP4vI9i8v2LC71XVzqu+SJ75IS3yWPfZY+9lla7LO02HvZI+9lD72XFXktf+C1vNBreaHnivueK+55rijwkLvrIXfHXe62+8pb7itvuq284bbqhtuq666rr7muvuq6+orLmnyXNZec11x0lr/gLH/eSeG8k0Keo0Ke49qzjmvPsBRPsRRPOiiecFA67qB0zF451145x075qJ3KEVuVw7brDtmuO2iz7oCN6n5r1WxrtX3W6nut1LOs1mdars+w1Eiz0Ei10Ewx10w210wyZybuZibs1orfpRW3SzvGTDvaTDtq54bInRsidm4IN90QZroxdIdO8I5NQds3BW7fHLBts/+2zX4mW/aYbPE10fXequu1Vc/TWM/DWN/dSN/NyMDF0MDZ0MDJwNDRwJClb+Sgb2Svb2yrZ2yjt9Vad6uVronlFhOLLSa7t2zbvXmb2ebtOzdtN920Y4fOju06pts2mpps3Gm8YafRBjNDbTMD7V362rv0tHbpau3ezNy9iWmuo2m+UdNig4aFtoaF1npLzfWWGuut1qtbqatbq6lZq6rZrFO1UVG1VV5nq7jObu06OwUVO3kV+zXK9quVHVYpOaxUYskpsVYospYrOi5TdFyq6LRkrdPitU6LFJxlFZxlFFwWyrsskHeVXuMqtcZVcrXb/NVuEqvd561yn7vKfc5Kj9krPf5d6TlLznOmnOc/K7xmrPD6e4XXX8t9/lru8+dynz+W+U5f5jttme/vS/dMXbpnytI9k5fsmbRkz6Ql/r8t9v91sf8viwN+XhTw86KAiYsCJ8gG/iQb+KNs0HiZoPEyQeNkgscuDB6zMHjMwuAfFoT8sCBk9IKQ76VDv5MO/U46dJR06EjpsJHSYSOkw4ZLhQ+XCh8mFT5UKnyoZMQQyQhxyQhxyQix+ZFi8yNF50eKzo8UkYgUkYj6ViLqW4koManoIdKxKOLSseLSsWLScSKScWIL4nHymj87m4wEFfOomNvNPh5zqJhNxb9E9v47e+8sKmZS8Q8VM2bvnTE7i8DfVPxFxZ/dZPL4A+VfHNOpmEZBxu9UTKViChWT/82Y/G86gUlU/EbFrzjSUH6h4mcqJlKQOoGKn7DM6uZHKsbPSh0/K4XAOCrGUjGmm2QeP1AxmorvKUj6jopRVIykYsSspBGzEgkMp2IYgZmJw2YmDsWRgDKECnEqxCiIF6VChIpvqfiGQxyW/1LxNRX/hyMW5T9UfEUFgwqQF8gL5AXyAnmBvEBeIC+QF8gL5AXyAnmBvEBeIC+QF8gL5AXyAnmBvEBeIC+QF8gL5AXyAnmBvEBeIC+QF8gL5AXyAnmBvEBeIC+QF8hr4OWlJH+s7OLtlyeyXhxNfX4w4fn+uOf7Y5/tjXqWGd6eHtKa6Fd0/OLaVQcl/s0CeYG8QF4gr09IXhFhD1r9rZ6lBbcGWDe7mTQ56Dba6DRYaNabqtTpLy9XnXVm6RQf/8v/zEgGeYG8/vfyUtY7icpLSe+kT2SBkt7JfsrLO7LgE5SXe8Rd3oaQ8nKLuPO/l9cS3dxPSF4xUUXNbiZPE/1a/S2bPU2f7Y16efpAe5J//Q7lmk2yFWqzTyyY4Bl46fc/YubO3mdocD4qqgiLgcH5/stLUfnYs2dvu7rYvA2QF8gLlZdvZIFvZMGYWcn5Nxt8IgvQ7z/MSvaJLPCJLBg9K1lR76Si3klUW+jGWr2Ta/VOekcWoBuovNbqneDJa63eCfT7qFlJXpEFXpEFCnonUHMp6J3wiiyQ1zuB4hVZQJDXGr3j6Pc1esc9I++iG6i20I1hsxJX6x33iLy7Wu/4ar3jHhF3h81MXKV73CPi7ird4zx5eUTcXal7HLUVykrd4+4Rdy/ebOA5C31cfGaCnO5xOd3jqLbkdI+7RdyV0z3mFnHHLeLOCt1jojPj0Y0VuseW6x5zjbgjMjMe3UC30Q2ettAffTMzfpnuMZeIO8t0c5fp5qIbS3VzXSLuLNXNXaqbi5prqW7uEt1c54g7S3Rzl+jmnr9Zv4T7yCchrwYLZsse81Z/6w8NNa8uHX8a5/PqQu67ise1W5aUq8w4KfurR8DFKdOjsPJCEOQjyiso5P7ZvNqZmA265YUgCMjr05eXst5JZb2TqLx4zuJ9RzfybzbwMpdPZIEi11zfz0r2jixAN77HBC70QXTDK7IAdRZ2YyTXaPJ6J0ZyH+HJiycsz8i7w2clekbeRTfQbVReHpF3scnLI+LuxZsNQ2cmekTcxSYv1E28wIVu85IXduPCzQZe5nKLuIsmrws360Ux+Qt12XLdYzxbEbSF9de3M+NdIu64RNxBAxd2478z49AfofJyibhz/mb91zPjnCPuYL9/Ksmrfptik5NBx4Nbz9LCavXknh+Ir1b952mM+6sLRyuU/jgt+wtPXryyEUEQXs0YFVWE2grdMDA4b2Bw3sfnjr7B+cioop1m+ZFRRUzmaYK8/PzvhkcUammfnjV7781bTTdvNekanONtYOXl7nk7IuqBs+vNf2bv1dQ+HRZR6Ot/F9VWeNQDjf9v5+5joq7jOIDPLZqrlFzS/MPWUqOpgMK1NXVl8wHx+aGJBIzRQFyt1mzLNf/ITOJB1EKO+90vy5ZrzZOxSsXj7gBBzDVPjuMeMicmB8edYoAPePJw7tsfH+7Ll7vzhKx14Pu379hH5e/XPg/vma5XStbkVN3bGQaVbNuSro9VaFSy7YPt9UrJ+vHOczEKTWZOTWZODS8yc2oYY6WyNTOnelNKZbHKsq/YvGLdiTkJR5Vq68aUyhLJArzCAa8idVOR2vyr0R2IF7312Trqvzhee31sPTpe1HMF4pWvbnzWR1VovPLUjXnS4BPxokbsjNE9Qrx8YA3Di9iinitXMtUZXbmSieZEP7zoLc86xRXbI5lGjpcfWzQ8hkvn1Z697NqOdG9nh2t7cvvWRMaYMznWuSXWe8PVsm6W4fXpofFijBFeVMiyvaenX6t1bM2pZYxdutRdU+Ps6uoV8dLpW5ubb5aXX/F4Brak6ELgpdO3Xr9+V5JtTmfP5hSdxzNQVt58uflmpd4Rp9Awxmz2TkNV2927AzZ7p76q7fbtvliFhjH2x6XusvLmvj7v+9vrS2VbqWyLUWio4HgV7jd13PAoZatW72hpvT0n4Shj7GrLLaXaCrzCAy8zLbyK1GZii2++guJFfnG2aHLktYgXPRoSC4Yrxh/Hq0BtFndeHC961IVxxQbNUjfS8BgaLxoVxcfHRv5PSVlaP7z42Bgarz2Sqc7o4vNjULxoWvQraHLktR9eJBfh5SPs/8OrLW2h+8O3vJ0d7o+S27clMsZcqXHu9HnejvbWNS9ULYj6YpR4UQuWoChjjCUMFUN4eb33166viFccO1nRUqqyqmWbJNvmK45JvoLj1d9/f93GU1QrVdYTFS1xCs2q9Se93vuEF42NjLFYoWCM0Zz40y9/KiWrH158bDyosjDhI7wwNoYPXqO9NtL+a1TXRr+dV9CFvYgXzYzhf20Ud17j9tp4SLY7NsW1b1vpuXDm5jHJ9W7inePfXsuYd+eHQk+1xpkUVf3qpNF2Xv8iXl7vI+FVoXUUKy0h8NLqHeLOC3iNabwQlXi8ohKHZPvVlTPbMt5w70jtb232GE/f+vFA73lD/2XzjbRXnEuero6LCI1XV1dvVVWb3d45crz8xsYQeD10bHwQXhVax/GKq3193g3JlbkFDd3dvWXlzXd6+gmve/cGKrQt+UUNvX1erd6hlK0udw/wCje8+LY+EC/KTDwUL35tDJRL3HkF4kXbej+8aGCk/kvcdoXAi66NofHim69nhDtjUpaW4yWOjXRwJLzo1BgaLz4t/gO86OYY1nhdWTzNsSmuNX2hM2vJX8Wf3Dpa3FX03vXNM66tiGxbFGGYPSEQL1m2c7zSUg2ybE9PrxIX9oSXWrYnDBUPXNhn55ymPVeWrxAX9nkFDZJs+3T3+aALe8JLJdtihYIxVrjPpJSsm1N11IIV7m8s+tJM2/q5Ck1KhqFUtqa9Y9iQrD1QYi6RLDt3/UYLe+AVPnjRtouiXgQW33mdNbo3CAkJnpzYO7SkPzI1/shZo7tQbZ4q7OnFtJe45/LLSdQb3TwwsSa7Ml9tXp1dyfGiItJ3fCTFqFiVreVrLxEv2nNNEmITYk6C5KI9F//JC8KLpyVypcanfBfGRGH5lesLSdDNUdx/8YTEcl+cYlnWKTEqQXgtHZ6WqDW6eFQiHPGSSm0Ni6eb3pzelBTdlBTdlDTLuuLFi8um/b54ysUFEy3zJxyPj9xdVOuHV5iHVPnYiJzXOMCLmi9+ZOQhieeFJX2UkPzi10bx7OiXUOV4iav6eqNbPDhOif++3ujmO698tTkoXvzUWG90Rwps8Wuj2Hn5YhPf5Q3PSfglVDlqvPMKODgOxSPEwAQt6cW2i6gSoxJUPDn/MB0Z/c6OtUZXhHB2jPCt6sMRr7WrT1w4WW1W5jap8ptUBRZVvlWVZy/NtZV8bjv4meWrXed+1s1ZpIye/fUYwksl24DXuMSLOq//CC+qRbz4z0C8+NjIa/oj4TV0cPThxc+OeVLjaPGqM7p52xW08+KPh1TFtqvO6Bo5XiJb9DN8O6/XEjTRMd889/KByTMLJwV7k2cURL1UODfm8BjCCwn78YEXyUWbr73C45CJ8a6zRjfNj5SQ4DsvHqmngvCivykQ0hJUiHjxhH2B2kxyBXZeQfEaDEk8DC8xJyGmvfzyE0mDkXq/kL1JnBY5YYF4TRTiEXt8v0BjY2BaIhCvpb5gxBPDW7DwwAv/qwTwCle8RnhtFHdeuDY+RtdG4AW8xjpeiEoAL+AFvIAX8AJewAt4AS/gBbyAF/ACXsALeAEv4AW8gBfwAl7AC3gBL+AFvIAX8AJewAt4AS/gBbyAF/ACXsALeAEv4AW8gBfwAl7AC3gBL+AFvIAX8AJewAt4AS/gBbyAF/ACXsALeAEv4AW8gBfwAl7AC3gBL+AFvIAX8AJewAt4AS/gBbyAF/ACXsALeAEv4AW8gBfwAl7AC3gBL+AFvIAX8AJewAt4PTJe+PDhwze2PuCFDx++Mfn9DaxicSbhbc/E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2" name="Diagram 1"/>
          <p:cNvGraphicFramePr/>
          <p:nvPr>
            <p:extLst>
              <p:ext uri="{D42A27DB-BD31-4B8C-83A1-F6EECF244321}">
                <p14:modId xmlns:p14="http://schemas.microsoft.com/office/powerpoint/2010/main" val="945238886"/>
              </p:ext>
            </p:extLst>
          </p:nvPr>
        </p:nvGraphicFramePr>
        <p:xfrm>
          <a:off x="3794539" y="69316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66097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9600" dirty="0" smtClean="0"/>
              <a:t>FILE SYSTEM</a:t>
            </a:r>
            <a:endParaRPr lang="en-US" sz="9600" dirty="0"/>
          </a:p>
        </p:txBody>
      </p:sp>
    </p:spTree>
    <p:extLst>
      <p:ext uri="{BB962C8B-B14F-4D97-AF65-F5344CB8AC3E}">
        <p14:creationId xmlns:p14="http://schemas.microsoft.com/office/powerpoint/2010/main" val="2788355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331" y="470264"/>
            <a:ext cx="8376592" cy="494138"/>
          </a:xfrm>
        </p:spPr>
        <p:txBody>
          <a:bodyPr>
            <a:noAutofit/>
          </a:bodyPr>
          <a:lstStyle/>
          <a:p>
            <a:r>
              <a:rPr lang="en-US" sz="6000" dirty="0" smtClean="0"/>
              <a:t>File</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69" y="3248161"/>
            <a:ext cx="3133725" cy="3000375"/>
          </a:xfrm>
          <a:prstGeom prst="rect">
            <a:avLst/>
          </a:prstGeom>
        </p:spPr>
      </p:pic>
      <p:sp>
        <p:nvSpPr>
          <p:cNvPr id="5" name="Rectangle 4"/>
          <p:cNvSpPr/>
          <p:nvPr/>
        </p:nvSpPr>
        <p:spPr>
          <a:xfrm>
            <a:off x="5516880" y="1472978"/>
            <a:ext cx="6096000" cy="5262979"/>
          </a:xfrm>
          <a:prstGeom prst="rect">
            <a:avLst/>
          </a:prstGeom>
        </p:spPr>
        <p:txBody>
          <a:bodyPr>
            <a:spAutoFit/>
          </a:bodyPr>
          <a:lstStyle/>
          <a:p>
            <a:pPr marL="342900" indent="-342900" algn="just">
              <a:buFont typeface="Wingdings" panose="05000000000000000000" pitchFamily="2" charset="2"/>
              <a:buChar char="ü"/>
            </a:pPr>
            <a:r>
              <a:rPr lang="en-US" sz="2400" dirty="0" smtClean="0">
                <a:latin typeface="+mj-lt"/>
              </a:rPr>
              <a:t>A file is a collection of related info defined by its creator.</a:t>
            </a:r>
          </a:p>
          <a:p>
            <a:pPr marL="342900" indent="-342900" algn="just">
              <a:buFont typeface="Wingdings" panose="05000000000000000000" pitchFamily="2" charset="2"/>
              <a:buChar char="ü"/>
            </a:pPr>
            <a:endParaRPr lang="en-US" sz="2400" dirty="0">
              <a:latin typeface="+mj-lt"/>
            </a:endParaRPr>
          </a:p>
          <a:p>
            <a:pPr marL="342900" indent="-342900" algn="just">
              <a:buFont typeface="Wingdings" panose="05000000000000000000" pitchFamily="2" charset="2"/>
              <a:buChar char="ü"/>
            </a:pPr>
            <a:r>
              <a:rPr lang="en-US" sz="2400" dirty="0" smtClean="0">
                <a:latin typeface="+mj-lt"/>
              </a:rPr>
              <a:t>In general, file is a sequence of bits, bytes, lines or records.</a:t>
            </a:r>
          </a:p>
          <a:p>
            <a:pPr marL="342900" indent="-342900" algn="just">
              <a:buFont typeface="Wingdings" panose="05000000000000000000" pitchFamily="2" charset="2"/>
              <a:buChar char="ü"/>
            </a:pPr>
            <a:endParaRPr lang="en-US" sz="2400" dirty="0">
              <a:latin typeface="+mj-lt"/>
            </a:endParaRPr>
          </a:p>
          <a:p>
            <a:pPr marL="342900" indent="-342900" algn="just">
              <a:buFont typeface="Wingdings" panose="05000000000000000000" pitchFamily="2" charset="2"/>
              <a:buChar char="ü"/>
            </a:pPr>
            <a:r>
              <a:rPr lang="en-US" sz="2400" dirty="0" smtClean="0">
                <a:latin typeface="+mj-lt"/>
              </a:rPr>
              <a:t>Some examples of file types :</a:t>
            </a:r>
          </a:p>
          <a:p>
            <a:pPr marL="800100" lvl="1" indent="-342900" algn="just">
              <a:buClr>
                <a:srgbClr val="12ABDB"/>
              </a:buClr>
              <a:buFont typeface="Wingdings" panose="05000000000000000000" pitchFamily="2" charset="2"/>
              <a:buChar char="§"/>
            </a:pPr>
            <a:r>
              <a:rPr lang="en-IN" sz="2400" dirty="0" smtClean="0">
                <a:latin typeface="+mj-lt"/>
              </a:rPr>
              <a:t>Text file – sequence of characters organized into lines.</a:t>
            </a:r>
          </a:p>
          <a:p>
            <a:pPr marL="800100" lvl="1" indent="-342900" algn="just">
              <a:buClr>
                <a:srgbClr val="12ABDB"/>
              </a:buClr>
              <a:buFont typeface="Wingdings" panose="05000000000000000000" pitchFamily="2" charset="2"/>
              <a:buChar char="§"/>
            </a:pPr>
            <a:r>
              <a:rPr lang="en-IN" sz="2400" dirty="0" smtClean="0">
                <a:latin typeface="+mj-lt"/>
              </a:rPr>
              <a:t>Source file – sequence of subroutines or functions. </a:t>
            </a:r>
          </a:p>
          <a:p>
            <a:pPr marL="800100" lvl="1" indent="-342900" algn="just">
              <a:buClr>
                <a:srgbClr val="12ABDB"/>
              </a:buClr>
              <a:buFont typeface="Wingdings" panose="05000000000000000000" pitchFamily="2" charset="2"/>
              <a:buChar char="§"/>
            </a:pPr>
            <a:r>
              <a:rPr lang="en-IN" sz="2400" dirty="0"/>
              <a:t>Object </a:t>
            </a:r>
            <a:r>
              <a:rPr lang="en-IN" sz="2400" dirty="0" smtClean="0"/>
              <a:t>file – collection of words, organized into loader record blocks.</a:t>
            </a:r>
            <a:endParaRPr lang="en-IN" sz="2400" dirty="0">
              <a:latin typeface="+mj-lt"/>
            </a:endParaRPr>
          </a:p>
          <a:p>
            <a:pPr marL="342900" indent="-342900" algn="just">
              <a:buFont typeface="Wingdings" panose="05000000000000000000" pitchFamily="2" charset="2"/>
              <a:buChar char="ü"/>
            </a:pPr>
            <a:endParaRPr lang="en-US" sz="2400" dirty="0">
              <a:latin typeface="+mj-lt"/>
            </a:endParaRPr>
          </a:p>
        </p:txBody>
      </p:sp>
    </p:spTree>
    <p:extLst>
      <p:ext uri="{BB962C8B-B14F-4D97-AF65-F5344CB8AC3E}">
        <p14:creationId xmlns:p14="http://schemas.microsoft.com/office/powerpoint/2010/main" val="42612904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331" y="470264"/>
            <a:ext cx="8376592" cy="494138"/>
          </a:xfrm>
        </p:spPr>
        <p:txBody>
          <a:bodyPr>
            <a:noAutofit/>
          </a:bodyPr>
          <a:lstStyle/>
          <a:p>
            <a:r>
              <a:rPr lang="en-US" sz="6000" dirty="0" smtClean="0"/>
              <a:t>File Parameters</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69" y="3248161"/>
            <a:ext cx="3133725" cy="3000375"/>
          </a:xfrm>
          <a:prstGeom prst="rect">
            <a:avLst/>
          </a:prstGeom>
        </p:spPr>
      </p:pic>
      <p:sp>
        <p:nvSpPr>
          <p:cNvPr id="5" name="Rectangle 4"/>
          <p:cNvSpPr/>
          <p:nvPr/>
        </p:nvSpPr>
        <p:spPr>
          <a:xfrm>
            <a:off x="6848764" y="1712587"/>
            <a:ext cx="5103750" cy="4893647"/>
          </a:xfrm>
          <a:prstGeom prst="rect">
            <a:avLst/>
          </a:prstGeom>
        </p:spPr>
        <p:txBody>
          <a:bodyPr wrap="square">
            <a:spAutoFit/>
          </a:bodyPr>
          <a:lstStyle/>
          <a:p>
            <a:pPr algn="just">
              <a:buClr>
                <a:srgbClr val="0070C0"/>
              </a:buClr>
            </a:pPr>
            <a:r>
              <a:rPr lang="en-US" sz="2400" dirty="0" smtClean="0">
                <a:latin typeface="+mj-lt"/>
              </a:rPr>
              <a:t>Used to keep track of file in OS.</a:t>
            </a:r>
          </a:p>
          <a:p>
            <a:pPr algn="just">
              <a:buClr>
                <a:srgbClr val="0070C0"/>
              </a:buClr>
            </a:pPr>
            <a:endParaRPr lang="en-US" sz="2400" dirty="0">
              <a:latin typeface="+mj-lt"/>
            </a:endParaRPr>
          </a:p>
          <a:p>
            <a:pPr marL="457200" indent="-457200" algn="just">
              <a:buClr>
                <a:srgbClr val="0070C0"/>
              </a:buClr>
              <a:buAutoNum type="arabicPeriod"/>
            </a:pPr>
            <a:r>
              <a:rPr lang="en-US" sz="2400" dirty="0" smtClean="0">
                <a:latin typeface="+mj-lt"/>
              </a:rPr>
              <a:t>Name – human readable form</a:t>
            </a:r>
          </a:p>
          <a:p>
            <a:pPr marL="457200" indent="-457200" algn="just">
              <a:buClr>
                <a:srgbClr val="0070C0"/>
              </a:buClr>
              <a:buAutoNum type="arabicPeriod"/>
            </a:pPr>
            <a:r>
              <a:rPr lang="en-US" sz="2400" dirty="0" smtClean="0">
                <a:latin typeface="+mj-lt"/>
              </a:rPr>
              <a:t>Identifier – unique ID (gen. </a:t>
            </a:r>
            <a:r>
              <a:rPr lang="en-US" sz="2400" dirty="0" err="1" smtClean="0">
                <a:latin typeface="+mj-lt"/>
              </a:rPr>
              <a:t>numers</a:t>
            </a:r>
            <a:r>
              <a:rPr lang="en-US" sz="2400" dirty="0" smtClean="0">
                <a:latin typeface="+mj-lt"/>
              </a:rPr>
              <a:t>)</a:t>
            </a:r>
          </a:p>
          <a:p>
            <a:pPr marL="457200" indent="-457200" algn="just">
              <a:buClr>
                <a:srgbClr val="0070C0"/>
              </a:buClr>
              <a:buAutoNum type="arabicPeriod"/>
            </a:pPr>
            <a:r>
              <a:rPr lang="en-US" sz="2400" dirty="0" smtClean="0">
                <a:latin typeface="+mj-lt"/>
              </a:rPr>
              <a:t>Type – file type</a:t>
            </a:r>
          </a:p>
          <a:p>
            <a:pPr marL="457200" indent="-457200" algn="just">
              <a:buClr>
                <a:srgbClr val="0070C0"/>
              </a:buClr>
              <a:buAutoNum type="arabicPeriod"/>
            </a:pPr>
            <a:r>
              <a:rPr lang="en-US" sz="2400" dirty="0" smtClean="0">
                <a:latin typeface="+mj-lt"/>
              </a:rPr>
              <a:t>Location – pointer to a device &amp; location of file on the device</a:t>
            </a:r>
          </a:p>
          <a:p>
            <a:pPr marL="457200" indent="-457200" algn="just">
              <a:buClr>
                <a:srgbClr val="0070C0"/>
              </a:buClr>
              <a:buAutoNum type="arabicPeriod"/>
            </a:pPr>
            <a:r>
              <a:rPr lang="en-US" sz="2400" dirty="0" smtClean="0">
                <a:latin typeface="+mj-lt"/>
              </a:rPr>
              <a:t>Size – current size </a:t>
            </a:r>
          </a:p>
          <a:p>
            <a:pPr marL="457200" indent="-457200" algn="just">
              <a:buClr>
                <a:srgbClr val="0070C0"/>
              </a:buClr>
              <a:buAutoNum type="arabicPeriod"/>
            </a:pPr>
            <a:r>
              <a:rPr lang="en-US" sz="2400" dirty="0" smtClean="0">
                <a:latin typeface="+mj-lt"/>
              </a:rPr>
              <a:t>Protection – Access control Info </a:t>
            </a:r>
          </a:p>
          <a:p>
            <a:pPr marL="457200" indent="-457200" algn="just">
              <a:buClr>
                <a:srgbClr val="0070C0"/>
              </a:buClr>
              <a:buAutoNum type="arabicPeriod"/>
            </a:pPr>
            <a:r>
              <a:rPr lang="en-US" sz="2400" dirty="0" smtClean="0">
                <a:latin typeface="+mj-lt"/>
              </a:rPr>
              <a:t>Time &amp; Date – Creation, </a:t>
            </a:r>
            <a:r>
              <a:rPr lang="en-US" sz="2400" dirty="0" err="1" smtClean="0">
                <a:latin typeface="+mj-lt"/>
              </a:rPr>
              <a:t>modification,deletion</a:t>
            </a:r>
            <a:endParaRPr lang="en-US" sz="2400" dirty="0" smtClean="0">
              <a:latin typeface="+mj-lt"/>
            </a:endParaRPr>
          </a:p>
          <a:p>
            <a:pPr marL="457200" indent="-457200" algn="just">
              <a:buClr>
                <a:srgbClr val="0070C0"/>
              </a:buClr>
              <a:buAutoNum type="arabicPeriod"/>
            </a:pPr>
            <a:r>
              <a:rPr lang="en-US" sz="2400" dirty="0" smtClean="0">
                <a:latin typeface="+mj-lt"/>
              </a:rPr>
              <a:t>User ID – user identification</a:t>
            </a:r>
          </a:p>
          <a:p>
            <a:pPr marL="457200" indent="-457200" algn="just">
              <a:buClr>
                <a:srgbClr val="0070C0"/>
              </a:buClr>
              <a:buAutoNum type="arabicPeriod"/>
            </a:pPr>
            <a:endParaRPr lang="en-US" sz="2400" dirty="0">
              <a:latin typeface="+mj-lt"/>
            </a:endParaRPr>
          </a:p>
        </p:txBody>
      </p:sp>
      <p:graphicFrame>
        <p:nvGraphicFramePr>
          <p:cNvPr id="3" name="Diagram 2"/>
          <p:cNvGraphicFramePr/>
          <p:nvPr>
            <p:extLst>
              <p:ext uri="{D42A27DB-BD31-4B8C-83A1-F6EECF244321}">
                <p14:modId xmlns:p14="http://schemas.microsoft.com/office/powerpoint/2010/main" val="1326809797"/>
              </p:ext>
            </p:extLst>
          </p:nvPr>
        </p:nvGraphicFramePr>
        <p:xfrm>
          <a:off x="4653433" y="1398934"/>
          <a:ext cx="1751194" cy="4178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96160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331" y="470264"/>
            <a:ext cx="8376592" cy="494138"/>
          </a:xfrm>
        </p:spPr>
        <p:txBody>
          <a:bodyPr>
            <a:noAutofit/>
          </a:bodyPr>
          <a:lstStyle/>
          <a:p>
            <a:r>
              <a:rPr lang="en-US" sz="6000" dirty="0" smtClean="0"/>
              <a:t>Files </a:t>
            </a:r>
            <a:br>
              <a:rPr lang="en-US" sz="6000" dirty="0" smtClean="0"/>
            </a:br>
            <a:r>
              <a:rPr lang="en-US" sz="6000" dirty="0" smtClean="0"/>
              <a:t>vs. Folders</a:t>
            </a:r>
            <a:endParaRPr lang="en-US" sz="6000" dirty="0"/>
          </a:p>
        </p:txBody>
      </p:sp>
      <p:pic>
        <p:nvPicPr>
          <p:cNvPr id="3" name="Picture 2"/>
          <p:cNvPicPr>
            <a:picLocks noChangeAspect="1"/>
          </p:cNvPicPr>
          <p:nvPr/>
        </p:nvPicPr>
        <p:blipFill rotWithShape="1">
          <a:blip r:embed="rId2"/>
          <a:srcRect r="38521"/>
          <a:stretch/>
        </p:blipFill>
        <p:spPr>
          <a:xfrm>
            <a:off x="5878429" y="1084216"/>
            <a:ext cx="6313572" cy="5773783"/>
          </a:xfrm>
          <a:prstGeom prst="rect">
            <a:avLst/>
          </a:prstGeom>
          <a:ln w="38100">
            <a:solidFill>
              <a:srgbClr val="12ABDB"/>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69" y="3248161"/>
            <a:ext cx="3133725" cy="3000375"/>
          </a:xfrm>
          <a:prstGeom prst="rect">
            <a:avLst/>
          </a:prstGeom>
        </p:spPr>
      </p:pic>
    </p:spTree>
    <p:extLst>
      <p:ext uri="{BB962C8B-B14F-4D97-AF65-F5344CB8AC3E}">
        <p14:creationId xmlns:p14="http://schemas.microsoft.com/office/powerpoint/2010/main" val="10043850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FILE ATTRIBUTES</a:t>
            </a:r>
            <a:endParaRPr lang="en-US" dirty="0"/>
          </a:p>
        </p:txBody>
      </p:sp>
      <p:graphicFrame>
        <p:nvGraphicFramePr>
          <p:cNvPr id="3" name="Diagram 2"/>
          <p:cNvGraphicFramePr/>
          <p:nvPr>
            <p:extLst>
              <p:ext uri="{D42A27DB-BD31-4B8C-83A1-F6EECF244321}">
                <p14:modId xmlns:p14="http://schemas.microsoft.com/office/powerpoint/2010/main" val="3082717807"/>
              </p:ext>
            </p:extLst>
          </p:nvPr>
        </p:nvGraphicFramePr>
        <p:xfrm>
          <a:off x="1822995" y="1189929"/>
          <a:ext cx="8128000" cy="3538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993163315"/>
              </p:ext>
            </p:extLst>
          </p:nvPr>
        </p:nvGraphicFramePr>
        <p:xfrm>
          <a:off x="3649796" y="1439333"/>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65789" y="3381071"/>
            <a:ext cx="2775892" cy="2757262"/>
          </a:xfrm>
          <a:prstGeom prst="rect">
            <a:avLst/>
          </a:prstGeom>
        </p:spPr>
      </p:pic>
    </p:spTree>
    <p:extLst>
      <p:ext uri="{BB962C8B-B14F-4D97-AF65-F5344CB8AC3E}">
        <p14:creationId xmlns:p14="http://schemas.microsoft.com/office/powerpoint/2010/main" val="1884219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Introduction to OS</a:t>
            </a:r>
            <a:endParaRPr lang="en-US" dirty="0"/>
          </a:p>
        </p:txBody>
      </p:sp>
      <p:sp>
        <p:nvSpPr>
          <p:cNvPr id="3" name="TextBox 2"/>
          <p:cNvSpPr txBox="1"/>
          <p:nvPr/>
        </p:nvSpPr>
        <p:spPr>
          <a:xfrm>
            <a:off x="1" y="3673503"/>
            <a:ext cx="4304308" cy="3970318"/>
          </a:xfrm>
          <a:prstGeom prst="rect">
            <a:avLst/>
          </a:prstGeom>
          <a:noFill/>
        </p:spPr>
        <p:txBody>
          <a:bodyPr wrap="square" rtlCol="0">
            <a:spAutoFit/>
          </a:bodyPr>
          <a:lstStyle/>
          <a:p>
            <a:pPr algn="just"/>
            <a:r>
              <a:rPr lang="en-US" sz="2400" b="1" dirty="0">
                <a:solidFill>
                  <a:schemeClr val="bg2"/>
                </a:solidFill>
                <a:latin typeface="Times New Roman" pitchFamily="18" charset="0"/>
                <a:cs typeface="Times New Roman" pitchFamily="18" charset="0"/>
              </a:rPr>
              <a:t>What is an Operating </a:t>
            </a:r>
            <a:r>
              <a:rPr lang="en-US" sz="2400" b="1" dirty="0" smtClean="0">
                <a:solidFill>
                  <a:schemeClr val="bg2"/>
                </a:solidFill>
                <a:latin typeface="Times New Roman" pitchFamily="18" charset="0"/>
                <a:cs typeface="Times New Roman" pitchFamily="18" charset="0"/>
              </a:rPr>
              <a:t>System?</a:t>
            </a:r>
          </a:p>
          <a:p>
            <a:pPr algn="just"/>
            <a:endParaRPr lang="en-US" sz="2400" b="1" dirty="0">
              <a:solidFill>
                <a:schemeClr val="bg2"/>
              </a:solidFill>
              <a:latin typeface="Times New Roman" pitchFamily="18" charset="0"/>
              <a:cs typeface="Times New Roman" pitchFamily="18" charset="0"/>
            </a:endParaRPr>
          </a:p>
          <a:p>
            <a:pPr algn="just"/>
            <a:r>
              <a:rPr lang="en-US" sz="2400" dirty="0" smtClean="0">
                <a:solidFill>
                  <a:schemeClr val="bg2"/>
                </a:solidFill>
                <a:latin typeface="Times New Roman" pitchFamily="18" charset="0"/>
                <a:cs typeface="Times New Roman" pitchFamily="18" charset="0"/>
              </a:rPr>
              <a:t>An </a:t>
            </a:r>
            <a:r>
              <a:rPr lang="en-US" sz="2400" dirty="0">
                <a:solidFill>
                  <a:schemeClr val="bg2"/>
                </a:solidFill>
                <a:latin typeface="Times New Roman" pitchFamily="18" charset="0"/>
                <a:cs typeface="Times New Roman" pitchFamily="18" charset="0"/>
              </a:rPr>
              <a:t>operating system (OS) is system software that manages computer hardware and software resources and provides common services for computer programs.</a:t>
            </a:r>
          </a:p>
          <a:p>
            <a:pPr lvl="1" algn="just">
              <a:buFont typeface="Wingdings" pitchFamily="2" charset="2"/>
              <a:buChar char="Ø"/>
            </a:pPr>
            <a:endParaRPr lang="en-US" sz="2400" dirty="0">
              <a:solidFill>
                <a:schemeClr val="bg2"/>
              </a:solidFill>
              <a:latin typeface="Times New Roman" pitchFamily="18" charset="0"/>
              <a:cs typeface="Times New Roman" pitchFamily="18" charset="0"/>
            </a:endParaRPr>
          </a:p>
          <a:p>
            <a:pPr lvl="1" algn="just">
              <a:buFont typeface="Wingdings" pitchFamily="2" charset="2"/>
              <a:buChar char="Ø"/>
            </a:pPr>
            <a:endParaRPr lang="en-US" sz="2000" dirty="0">
              <a:solidFill>
                <a:schemeClr val="bg2"/>
              </a:solidFill>
              <a:latin typeface="Times New Roman" pitchFamily="18" charset="0"/>
              <a:cs typeface="Times New Roman" pitchFamily="18" charset="0"/>
            </a:endParaRPr>
          </a:p>
          <a:p>
            <a:pPr algn="just"/>
            <a:endParaRPr lang="en-US" sz="2400" b="1" dirty="0">
              <a:solidFill>
                <a:schemeClr val="bg2"/>
              </a:solidFill>
              <a:latin typeface="Times New Roman" pitchFamily="18" charset="0"/>
              <a:cs typeface="Times New Roman" pitchFamily="18" charset="0"/>
            </a:endParaRPr>
          </a:p>
          <a:p>
            <a:pPr algn="just"/>
            <a:endParaRPr lang="en-US" dirty="0">
              <a:solidFill>
                <a:schemeClr val="bg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349" y="1379538"/>
            <a:ext cx="4267200" cy="51149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0272"/>
            <a:ext cx="4214191" cy="4214191"/>
          </a:xfrm>
          <a:prstGeom prst="rect">
            <a:avLst/>
          </a:prstGeom>
        </p:spPr>
      </p:pic>
    </p:spTree>
    <p:extLst>
      <p:ext uri="{BB962C8B-B14F-4D97-AF65-F5344CB8AC3E}">
        <p14:creationId xmlns:p14="http://schemas.microsoft.com/office/powerpoint/2010/main" val="29029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Read only (R) </a:t>
            </a:r>
            <a:endParaRPr lang="en-US" dirty="0"/>
          </a:p>
        </p:txBody>
      </p:sp>
      <p:sp>
        <p:nvSpPr>
          <p:cNvPr id="3" name="Rectangle 2"/>
          <p:cNvSpPr/>
          <p:nvPr/>
        </p:nvSpPr>
        <p:spPr>
          <a:xfrm>
            <a:off x="5543006" y="1812613"/>
            <a:ext cx="6096000" cy="4154984"/>
          </a:xfrm>
          <a:prstGeom prst="rect">
            <a:avLst/>
          </a:prstGeom>
        </p:spPr>
        <p:txBody>
          <a:bodyPr>
            <a:spAutoFit/>
          </a:bodyPr>
          <a:lstStyle/>
          <a:p>
            <a:pPr marL="342900" indent="-342900" algn="just">
              <a:buFont typeface="Wingdings" panose="05000000000000000000" pitchFamily="2" charset="2"/>
              <a:buChar char="ü"/>
            </a:pPr>
            <a:r>
              <a:rPr lang="en-US" sz="2400" dirty="0">
                <a:latin typeface="+mj-lt"/>
              </a:rPr>
              <a:t>Allows a file to be read, but nothing can be written to the file or changed</a:t>
            </a:r>
            <a:r>
              <a:rPr lang="en-US" sz="2400" dirty="0" smtClean="0">
                <a:latin typeface="+mj-lt"/>
              </a:rPr>
              <a:t>.</a:t>
            </a:r>
          </a:p>
          <a:p>
            <a:pPr marL="342900" indent="-342900" algn="just">
              <a:buFont typeface="Wingdings" panose="05000000000000000000" pitchFamily="2" charset="2"/>
              <a:buChar char="ü"/>
            </a:pPr>
            <a:endParaRPr lang="en-US" sz="2400" dirty="0">
              <a:latin typeface="+mj-lt"/>
            </a:endParaRPr>
          </a:p>
          <a:p>
            <a:pPr marL="342900" indent="-342900" algn="just">
              <a:buFont typeface="Wingdings" panose="05000000000000000000" pitchFamily="2" charset="2"/>
              <a:buChar char="ü"/>
            </a:pPr>
            <a:r>
              <a:rPr lang="en-IN" sz="2400" dirty="0">
                <a:latin typeface="+mj-lt"/>
              </a:rPr>
              <a:t>When set, indicates that a file should not be altered. Upon opening the file, file system </a:t>
            </a:r>
            <a:r>
              <a:rPr lang="en-IN" sz="2400" dirty="0" smtClean="0">
                <a:latin typeface="+mj-lt"/>
              </a:rPr>
              <a:t>API</a:t>
            </a:r>
            <a:r>
              <a:rPr lang="en-IN" sz="2400" dirty="0">
                <a:latin typeface="+mj-lt"/>
              </a:rPr>
              <a:t> usually does not grant write permission to the requesting application, unless the application explicitly requests it. Read-only attributes on folders are usually ignored, being used for another purpose.</a:t>
            </a:r>
          </a:p>
          <a:p>
            <a:pPr marL="342900" indent="-342900" algn="just">
              <a:buFont typeface="Wingdings" panose="05000000000000000000" pitchFamily="2" charset="2"/>
              <a:buChar char="ü"/>
            </a:pPr>
            <a:endParaRPr lang="en-US" sz="2400" dirty="0">
              <a:latin typeface="+mj-lt"/>
            </a:endParaRPr>
          </a:p>
        </p:txBody>
      </p:sp>
      <p:pic>
        <p:nvPicPr>
          <p:cNvPr id="4" name="Picture 3"/>
          <p:cNvPicPr>
            <a:picLocks noChangeAspect="1"/>
          </p:cNvPicPr>
          <p:nvPr/>
        </p:nvPicPr>
        <p:blipFill rotWithShape="1">
          <a:blip r:embed="rId2"/>
          <a:srcRect l="15196" t="27068" r="50770" b="5675"/>
          <a:stretch/>
        </p:blipFill>
        <p:spPr>
          <a:xfrm>
            <a:off x="1293223" y="1812613"/>
            <a:ext cx="4249783" cy="4721627"/>
          </a:xfrm>
          <a:prstGeom prst="rect">
            <a:avLst/>
          </a:prstGeom>
        </p:spPr>
      </p:pic>
      <p:sp>
        <p:nvSpPr>
          <p:cNvPr id="6" name="Oval 5"/>
          <p:cNvSpPr/>
          <p:nvPr/>
        </p:nvSpPr>
        <p:spPr>
          <a:xfrm>
            <a:off x="2834640" y="5107577"/>
            <a:ext cx="927463" cy="36576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149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Hidden (H)</a:t>
            </a:r>
            <a:endParaRPr lang="en-US" dirty="0"/>
          </a:p>
        </p:txBody>
      </p:sp>
      <p:sp>
        <p:nvSpPr>
          <p:cNvPr id="3" name="Rectangle 2"/>
          <p:cNvSpPr/>
          <p:nvPr/>
        </p:nvSpPr>
        <p:spPr>
          <a:xfrm>
            <a:off x="5543006" y="1812613"/>
            <a:ext cx="6096000" cy="3046988"/>
          </a:xfrm>
          <a:prstGeom prst="rect">
            <a:avLst/>
          </a:prstGeom>
        </p:spPr>
        <p:txBody>
          <a:bodyPr>
            <a:spAutoFit/>
          </a:bodyPr>
          <a:lstStyle/>
          <a:p>
            <a:pPr marL="342900" indent="-342900" algn="just">
              <a:buFont typeface="Wingdings" panose="05000000000000000000" pitchFamily="2" charset="2"/>
              <a:buChar char="ü"/>
            </a:pPr>
            <a:r>
              <a:rPr lang="en-US" sz="2400" dirty="0">
                <a:latin typeface="+mj-lt"/>
              </a:rPr>
              <a:t>File will not be shown when doing a regular </a:t>
            </a:r>
            <a:r>
              <a:rPr lang="en-US" sz="2400" dirty="0" err="1">
                <a:latin typeface="+mj-lt"/>
              </a:rPr>
              <a:t>dir</a:t>
            </a:r>
            <a:r>
              <a:rPr lang="en-US" sz="2400" dirty="0">
                <a:latin typeface="+mj-lt"/>
              </a:rPr>
              <a:t> from DOS</a:t>
            </a:r>
            <a:r>
              <a:rPr lang="en-US" sz="2400" dirty="0" smtClean="0">
                <a:latin typeface="+mj-lt"/>
              </a:rPr>
              <a:t>.</a:t>
            </a:r>
          </a:p>
          <a:p>
            <a:pPr marL="342900" indent="-342900" algn="just">
              <a:buFont typeface="Wingdings" panose="05000000000000000000" pitchFamily="2" charset="2"/>
              <a:buChar char="ü"/>
            </a:pPr>
            <a:endParaRPr lang="en-US" sz="2400" dirty="0">
              <a:latin typeface="+mj-lt"/>
            </a:endParaRPr>
          </a:p>
          <a:p>
            <a:pPr marL="514350" indent="-514350">
              <a:buFont typeface="Wingdings" panose="05000000000000000000" pitchFamily="2" charset="2"/>
              <a:buChar char="ü"/>
            </a:pPr>
            <a:r>
              <a:rPr lang="en-IN" sz="2400" dirty="0"/>
              <a:t>When set, indicates that the hosting file is hidden. Windows apps like File Explorer do not show hidden files by default, unless asked to do so.</a:t>
            </a:r>
          </a:p>
          <a:p>
            <a:pPr marL="342900" indent="-342900" algn="just">
              <a:buFont typeface="Wingdings" panose="05000000000000000000" pitchFamily="2" charset="2"/>
              <a:buChar char="ü"/>
            </a:pPr>
            <a:endParaRPr lang="en-US" sz="2400" dirty="0">
              <a:latin typeface="+mj-lt"/>
            </a:endParaRPr>
          </a:p>
        </p:txBody>
      </p:sp>
      <p:pic>
        <p:nvPicPr>
          <p:cNvPr id="4" name="Picture 3"/>
          <p:cNvPicPr>
            <a:picLocks noChangeAspect="1"/>
          </p:cNvPicPr>
          <p:nvPr/>
        </p:nvPicPr>
        <p:blipFill rotWithShape="1">
          <a:blip r:embed="rId2"/>
          <a:srcRect l="15196" t="27068" r="50770" b="5675"/>
          <a:stretch/>
        </p:blipFill>
        <p:spPr>
          <a:xfrm>
            <a:off x="1293223" y="1812613"/>
            <a:ext cx="4249783" cy="4721627"/>
          </a:xfrm>
          <a:prstGeom prst="rect">
            <a:avLst/>
          </a:prstGeom>
        </p:spPr>
      </p:pic>
      <p:sp>
        <p:nvSpPr>
          <p:cNvPr id="6" name="Oval 5"/>
          <p:cNvSpPr/>
          <p:nvPr/>
        </p:nvSpPr>
        <p:spPr>
          <a:xfrm>
            <a:off x="3553097" y="5107577"/>
            <a:ext cx="927463" cy="36576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6233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 System (S)</a:t>
            </a:r>
            <a:endParaRPr lang="en-US" dirty="0"/>
          </a:p>
        </p:txBody>
      </p:sp>
      <p:sp>
        <p:nvSpPr>
          <p:cNvPr id="3" name="Rectangle 2"/>
          <p:cNvSpPr/>
          <p:nvPr/>
        </p:nvSpPr>
        <p:spPr>
          <a:xfrm>
            <a:off x="5543007" y="2129246"/>
            <a:ext cx="6096000" cy="4893647"/>
          </a:xfrm>
          <a:prstGeom prst="rect">
            <a:avLst/>
          </a:prstGeom>
        </p:spPr>
        <p:txBody>
          <a:bodyPr>
            <a:spAutoFit/>
          </a:bodyPr>
          <a:lstStyle/>
          <a:p>
            <a:pPr marL="342900" indent="-342900" algn="just">
              <a:buFont typeface="Wingdings" panose="05000000000000000000" pitchFamily="2" charset="2"/>
              <a:buChar char="ü"/>
            </a:pPr>
            <a:r>
              <a:rPr lang="en-US" sz="2400" dirty="0"/>
              <a:t>System file</a:t>
            </a:r>
            <a:r>
              <a:rPr lang="en-US" sz="2400" dirty="0" smtClean="0"/>
              <a:t>.</a:t>
            </a:r>
          </a:p>
          <a:p>
            <a:pPr marL="342900" indent="-342900" algn="just">
              <a:buFont typeface="Wingdings" panose="05000000000000000000" pitchFamily="2" charset="2"/>
              <a:buChar char="ü"/>
            </a:pPr>
            <a:endParaRPr lang="en-US" sz="2400" dirty="0"/>
          </a:p>
          <a:p>
            <a:pPr marL="342900" indent="-342900" algn="just">
              <a:buFont typeface="Wingdings" panose="05000000000000000000" pitchFamily="2" charset="2"/>
              <a:buChar char="ü"/>
            </a:pPr>
            <a:r>
              <a:rPr lang="en-IN" sz="2400" dirty="0"/>
              <a:t>When set, indicates that the hosting file is a critical system file that is necessary for the computer to operate properly. </a:t>
            </a:r>
            <a:endParaRPr lang="en-IN" sz="2400" dirty="0" smtClean="0"/>
          </a:p>
          <a:p>
            <a:pPr marL="342900" indent="-342900" algn="just">
              <a:buFont typeface="Wingdings" panose="05000000000000000000" pitchFamily="2" charset="2"/>
              <a:buChar char="ü"/>
            </a:pPr>
            <a:endParaRPr lang="en-IN" sz="2400" dirty="0"/>
          </a:p>
          <a:p>
            <a:pPr marL="342900" indent="-342900" algn="just">
              <a:buFont typeface="Wingdings" panose="05000000000000000000" pitchFamily="2" charset="2"/>
              <a:buChar char="ü"/>
            </a:pPr>
            <a:r>
              <a:rPr lang="en-IN" sz="2400" dirty="0" smtClean="0"/>
              <a:t>Microsoft </a:t>
            </a:r>
            <a:r>
              <a:rPr lang="en-IN" sz="2400" dirty="0"/>
              <a:t>Windows use it to mark important system files. </a:t>
            </a:r>
            <a:endParaRPr lang="en-IN" sz="2400" dirty="0" smtClean="0"/>
          </a:p>
          <a:p>
            <a:pPr marL="342900" indent="-342900" algn="just">
              <a:buFont typeface="Wingdings" panose="05000000000000000000" pitchFamily="2" charset="2"/>
              <a:buChar char="ü"/>
            </a:pPr>
            <a:endParaRPr lang="en-IN" sz="2400" dirty="0"/>
          </a:p>
          <a:p>
            <a:pPr marL="342900" indent="-342900" algn="just">
              <a:buFont typeface="Wingdings" panose="05000000000000000000" pitchFamily="2" charset="2"/>
              <a:buChar char="ü"/>
            </a:pPr>
            <a:r>
              <a:rPr lang="en-IN" sz="2400" dirty="0" smtClean="0"/>
              <a:t>Windows </a:t>
            </a:r>
            <a:r>
              <a:rPr lang="en-IN" sz="2400" dirty="0"/>
              <a:t>apps like File Explorer do not show system files by default even when hidden files are shown, unless asked to do so. </a:t>
            </a:r>
          </a:p>
          <a:p>
            <a:pPr marL="342900" indent="-342900" algn="just">
              <a:buFont typeface="Wingdings" panose="05000000000000000000" pitchFamily="2" charset="2"/>
              <a:buChar char="ü"/>
            </a:pP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29246"/>
            <a:ext cx="5543006" cy="4220306"/>
          </a:xfrm>
          <a:prstGeom prst="rect">
            <a:avLst/>
          </a:prstGeom>
        </p:spPr>
      </p:pic>
    </p:spTree>
    <p:extLst>
      <p:ext uri="{BB962C8B-B14F-4D97-AF65-F5344CB8AC3E}">
        <p14:creationId xmlns:p14="http://schemas.microsoft.com/office/powerpoint/2010/main" val="8680763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 Archive File (A)</a:t>
            </a:r>
            <a:endParaRPr lang="en-US" dirty="0"/>
          </a:p>
        </p:txBody>
      </p:sp>
      <p:sp>
        <p:nvSpPr>
          <p:cNvPr id="3" name="Rectangle 2"/>
          <p:cNvSpPr/>
          <p:nvPr/>
        </p:nvSpPr>
        <p:spPr>
          <a:xfrm>
            <a:off x="5543007" y="2129246"/>
            <a:ext cx="6096000" cy="2800767"/>
          </a:xfrm>
          <a:prstGeom prst="rect">
            <a:avLst/>
          </a:prstGeom>
        </p:spPr>
        <p:txBody>
          <a:bodyPr>
            <a:spAutoFit/>
          </a:bodyPr>
          <a:lstStyle/>
          <a:p>
            <a:pPr marL="342900" indent="-342900" algn="just">
              <a:buFont typeface="Wingdings" panose="05000000000000000000" pitchFamily="2" charset="2"/>
              <a:buChar char="ü"/>
            </a:pPr>
            <a:r>
              <a:rPr lang="en-US" sz="2200" dirty="0" smtClean="0"/>
              <a:t>Tells </a:t>
            </a:r>
            <a:r>
              <a:rPr lang="en-US" sz="2200" dirty="0"/>
              <a:t>Windows Backup to backup the file.</a:t>
            </a:r>
            <a:endParaRPr lang="en-US" sz="2200" dirty="0" smtClean="0"/>
          </a:p>
          <a:p>
            <a:pPr marL="342900" indent="-342900" algn="just">
              <a:buFont typeface="Wingdings" panose="05000000000000000000" pitchFamily="2" charset="2"/>
              <a:buChar char="ü"/>
            </a:pPr>
            <a:endParaRPr lang="en-US" sz="2200" dirty="0" smtClean="0"/>
          </a:p>
          <a:p>
            <a:pPr marL="342900" indent="-342900" algn="just">
              <a:buFont typeface="Wingdings" panose="05000000000000000000" pitchFamily="2" charset="2"/>
              <a:buChar char="ü"/>
            </a:pPr>
            <a:r>
              <a:rPr lang="en-US" sz="2200" dirty="0"/>
              <a:t>When set, it indicates that the hosting file has changed since the last backup operation. Windows' file system sets this attribute on any file that has changed. Backup software then has the duty of clearing it upon a successful backup.</a:t>
            </a:r>
          </a:p>
          <a:p>
            <a:pPr marL="342900" indent="-342900" algn="just">
              <a:buFont typeface="Wingdings" panose="05000000000000000000" pitchFamily="2" charset="2"/>
              <a:buChar char="ü"/>
            </a:pPr>
            <a:endParaRPr lang="en-US" sz="2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246"/>
            <a:ext cx="5543007" cy="3540034"/>
          </a:xfrm>
          <a:prstGeom prst="rect">
            <a:avLst/>
          </a:prstGeom>
        </p:spPr>
      </p:pic>
    </p:spTree>
    <p:extLst>
      <p:ext uri="{BB962C8B-B14F-4D97-AF65-F5344CB8AC3E}">
        <p14:creationId xmlns:p14="http://schemas.microsoft.com/office/powerpoint/2010/main" val="33357152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240" y="178338"/>
            <a:ext cx="10044635" cy="859536"/>
          </a:xfrm>
        </p:spPr>
        <p:txBody>
          <a:bodyPr>
            <a:normAutofit/>
          </a:bodyPr>
          <a:lstStyle/>
          <a:p>
            <a:r>
              <a:rPr lang="en-US" sz="4400" dirty="0" smtClean="0"/>
              <a:t>More Attributes : </a:t>
            </a:r>
            <a:endParaRPr lang="en-US" sz="4400" dirty="0"/>
          </a:p>
        </p:txBody>
      </p:sp>
      <p:sp>
        <p:nvSpPr>
          <p:cNvPr id="3" name="Rectangle 2"/>
          <p:cNvSpPr/>
          <p:nvPr/>
        </p:nvSpPr>
        <p:spPr>
          <a:xfrm>
            <a:off x="460240" y="1146407"/>
            <a:ext cx="10852194" cy="5324535"/>
          </a:xfrm>
          <a:prstGeom prst="rect">
            <a:avLst/>
          </a:prstGeom>
        </p:spPr>
        <p:txBody>
          <a:bodyPr wrap="square">
            <a:spAutoFit/>
          </a:bodyPr>
          <a:lstStyle/>
          <a:p>
            <a:r>
              <a:rPr lang="en-IN" sz="2000" b="1" dirty="0" smtClean="0">
                <a:solidFill>
                  <a:schemeClr val="bg1"/>
                </a:solidFill>
              </a:rPr>
              <a:t>Compressed (C)</a:t>
            </a:r>
            <a:r>
              <a:rPr lang="en-IN" sz="2000" dirty="0" smtClean="0">
                <a:solidFill>
                  <a:schemeClr val="bg1"/>
                </a:solidFill>
              </a:rPr>
              <a:t> – When set</a:t>
            </a:r>
            <a:r>
              <a:rPr lang="en-IN" sz="2000" dirty="0">
                <a:solidFill>
                  <a:schemeClr val="bg1"/>
                </a:solidFill>
              </a:rPr>
              <a:t>, Windows compresses the hosting file upon </a:t>
            </a:r>
            <a:r>
              <a:rPr lang="en-IN" sz="2000" dirty="0" smtClean="0">
                <a:solidFill>
                  <a:schemeClr val="bg1"/>
                </a:solidFill>
              </a:rPr>
              <a:t>stora</a:t>
            </a:r>
            <a:r>
              <a:rPr lang="en-IN" sz="2000" b="1" dirty="0" smtClean="0">
                <a:solidFill>
                  <a:schemeClr val="bg1"/>
                </a:solidFill>
              </a:rPr>
              <a:t>ge</a:t>
            </a:r>
          </a:p>
          <a:p>
            <a:endParaRPr lang="en-IN" sz="2000" b="1" dirty="0" smtClean="0">
              <a:solidFill>
                <a:schemeClr val="bg1"/>
              </a:solidFill>
            </a:endParaRPr>
          </a:p>
          <a:p>
            <a:r>
              <a:rPr lang="en-US" sz="2000" b="1" dirty="0">
                <a:solidFill>
                  <a:schemeClr val="bg1"/>
                </a:solidFill>
              </a:rPr>
              <a:t>Encrypted (E</a:t>
            </a:r>
            <a:r>
              <a:rPr lang="en-US" sz="2000" b="1" dirty="0" smtClean="0">
                <a:solidFill>
                  <a:schemeClr val="bg1"/>
                </a:solidFill>
              </a:rPr>
              <a:t>)</a:t>
            </a:r>
            <a:r>
              <a:rPr lang="en-US" sz="2000" dirty="0" smtClean="0">
                <a:solidFill>
                  <a:schemeClr val="bg1"/>
                </a:solidFill>
              </a:rPr>
              <a:t> – When </a:t>
            </a:r>
            <a:r>
              <a:rPr lang="en-IN" sz="2000" dirty="0">
                <a:solidFill>
                  <a:schemeClr val="bg1"/>
                </a:solidFill>
              </a:rPr>
              <a:t>set, Windows encrypts the hosting file upon storage to prevent unauthorized </a:t>
            </a:r>
            <a:r>
              <a:rPr lang="en-IN" sz="2000" dirty="0" smtClean="0">
                <a:solidFill>
                  <a:schemeClr val="bg1"/>
                </a:solidFill>
              </a:rPr>
              <a:t>access.</a:t>
            </a:r>
          </a:p>
          <a:p>
            <a:endParaRPr lang="en-IN" sz="2000" dirty="0" smtClean="0">
              <a:solidFill>
                <a:schemeClr val="bg1"/>
              </a:solidFill>
            </a:endParaRPr>
          </a:p>
          <a:p>
            <a:r>
              <a:rPr lang="en-US" sz="2000" b="1" dirty="0">
                <a:solidFill>
                  <a:schemeClr val="bg1"/>
                </a:solidFill>
              </a:rPr>
              <a:t>Not Content-Indexed (I</a:t>
            </a:r>
            <a:r>
              <a:rPr lang="en-US" sz="2000" b="1" dirty="0" smtClean="0">
                <a:solidFill>
                  <a:schemeClr val="bg1"/>
                </a:solidFill>
              </a:rPr>
              <a:t>)</a:t>
            </a:r>
            <a:r>
              <a:rPr lang="en-US" sz="2000" dirty="0" smtClean="0">
                <a:solidFill>
                  <a:schemeClr val="bg1"/>
                </a:solidFill>
              </a:rPr>
              <a:t> – When </a:t>
            </a:r>
            <a:r>
              <a:rPr lang="en-US" sz="2000" dirty="0">
                <a:solidFill>
                  <a:schemeClr val="bg1"/>
                </a:solidFill>
              </a:rPr>
              <a:t>set, Indexing Service or Windows Search do not include the hosting file in their indexing operation</a:t>
            </a:r>
            <a:r>
              <a:rPr lang="en-US" sz="2000" dirty="0" smtClean="0">
                <a:solidFill>
                  <a:schemeClr val="bg1"/>
                </a:solidFill>
              </a:rPr>
              <a:t>.</a:t>
            </a:r>
          </a:p>
          <a:p>
            <a:endParaRPr lang="en-US" sz="2000" dirty="0">
              <a:solidFill>
                <a:schemeClr val="bg1"/>
              </a:solidFill>
            </a:endParaRPr>
          </a:p>
          <a:p>
            <a:r>
              <a:rPr lang="en-US" sz="2000" b="1" dirty="0">
                <a:solidFill>
                  <a:schemeClr val="bg1"/>
                </a:solidFill>
              </a:rPr>
              <a:t>Directory (</a:t>
            </a:r>
            <a:r>
              <a:rPr lang="en-US" sz="2000" b="1" dirty="0" smtClean="0">
                <a:solidFill>
                  <a:schemeClr val="bg1"/>
                </a:solidFill>
              </a:rPr>
              <a:t>D)</a:t>
            </a:r>
            <a:r>
              <a:rPr lang="en-US" sz="2000" dirty="0" smtClean="0">
                <a:solidFill>
                  <a:schemeClr val="bg1"/>
                </a:solidFill>
              </a:rPr>
              <a:t> – The </a:t>
            </a:r>
            <a:r>
              <a:rPr lang="en-US" sz="2000" dirty="0">
                <a:solidFill>
                  <a:schemeClr val="bg1"/>
                </a:solidFill>
              </a:rPr>
              <a:t>entry is a subdirectory, containing file and directory entries of its own</a:t>
            </a:r>
            <a:r>
              <a:rPr lang="en-US" sz="2000" dirty="0" smtClean="0">
                <a:solidFill>
                  <a:schemeClr val="bg1"/>
                </a:solidFill>
              </a:rPr>
              <a:t>.</a:t>
            </a:r>
          </a:p>
          <a:p>
            <a:endParaRPr lang="en-US" sz="2000" dirty="0">
              <a:solidFill>
                <a:schemeClr val="bg1"/>
              </a:solidFill>
            </a:endParaRPr>
          </a:p>
          <a:p>
            <a:r>
              <a:rPr lang="en-US" sz="2000" b="1" dirty="0">
                <a:solidFill>
                  <a:schemeClr val="bg1"/>
                </a:solidFill>
              </a:rPr>
              <a:t>Not Indexed (</a:t>
            </a:r>
            <a:r>
              <a:rPr lang="en-US" sz="2000" b="1" dirty="0" smtClean="0">
                <a:solidFill>
                  <a:schemeClr val="bg1"/>
                </a:solidFill>
              </a:rPr>
              <a:t>N)</a:t>
            </a:r>
            <a:r>
              <a:rPr lang="en-US" sz="2000" dirty="0" smtClean="0">
                <a:solidFill>
                  <a:schemeClr val="bg1"/>
                </a:solidFill>
              </a:rPr>
              <a:t> –The </a:t>
            </a:r>
            <a:r>
              <a:rPr lang="en-US" sz="2000" dirty="0">
                <a:solidFill>
                  <a:schemeClr val="bg1"/>
                </a:solidFill>
              </a:rPr>
              <a:t>file is not indexed on the host device</a:t>
            </a:r>
            <a:r>
              <a:rPr lang="en-US" sz="2000" dirty="0" smtClean="0">
                <a:solidFill>
                  <a:schemeClr val="bg1"/>
                </a:solidFill>
              </a:rPr>
              <a:t>.</a:t>
            </a:r>
          </a:p>
          <a:p>
            <a:endParaRPr lang="en-US" sz="2000" dirty="0">
              <a:solidFill>
                <a:schemeClr val="bg1"/>
              </a:solidFill>
            </a:endParaRPr>
          </a:p>
          <a:p>
            <a:r>
              <a:rPr lang="en-US" sz="2000" b="1" dirty="0">
                <a:solidFill>
                  <a:schemeClr val="bg1"/>
                </a:solidFill>
              </a:rPr>
              <a:t>Offline (O</a:t>
            </a:r>
            <a:r>
              <a:rPr lang="en-US" sz="2000" b="1" dirty="0" smtClean="0">
                <a:solidFill>
                  <a:schemeClr val="bg1"/>
                </a:solidFill>
              </a:rPr>
              <a:t>) </a:t>
            </a:r>
            <a:r>
              <a:rPr lang="en-US" sz="2000" dirty="0" smtClean="0">
                <a:solidFill>
                  <a:schemeClr val="bg1"/>
                </a:solidFill>
              </a:rPr>
              <a:t>– </a:t>
            </a:r>
            <a:r>
              <a:rPr lang="en-US" sz="2000" dirty="0">
                <a:solidFill>
                  <a:schemeClr val="bg1"/>
                </a:solidFill>
              </a:rPr>
              <a:t>The file data is physically moved to offline storage (Remote Storage</a:t>
            </a:r>
            <a:r>
              <a:rPr lang="en-US" sz="2000" dirty="0" smtClean="0">
                <a:solidFill>
                  <a:schemeClr val="bg1"/>
                </a:solidFill>
              </a:rPr>
              <a:t>).</a:t>
            </a:r>
          </a:p>
          <a:p>
            <a:endParaRPr lang="en-US" sz="2000" dirty="0">
              <a:solidFill>
                <a:schemeClr val="bg1"/>
              </a:solidFill>
            </a:endParaRPr>
          </a:p>
          <a:p>
            <a:r>
              <a:rPr lang="en-US" sz="2000" b="1" dirty="0">
                <a:solidFill>
                  <a:schemeClr val="bg1"/>
                </a:solidFill>
              </a:rPr>
              <a:t>Sparse (P</a:t>
            </a:r>
            <a:r>
              <a:rPr lang="en-US" sz="2000" b="1" dirty="0" smtClean="0">
                <a:solidFill>
                  <a:schemeClr val="bg1"/>
                </a:solidFill>
              </a:rPr>
              <a:t>)</a:t>
            </a:r>
            <a:r>
              <a:rPr lang="en-US" sz="2000" dirty="0" smtClean="0">
                <a:solidFill>
                  <a:schemeClr val="bg1"/>
                </a:solidFill>
              </a:rPr>
              <a:t> – </a:t>
            </a:r>
            <a:r>
              <a:rPr lang="en-US" sz="2000" dirty="0">
                <a:solidFill>
                  <a:schemeClr val="bg1"/>
                </a:solidFill>
              </a:rPr>
              <a:t>The file is a sparse file, i.e., its contents are partially empty and non-contiguous</a:t>
            </a:r>
            <a:r>
              <a:rPr lang="en-US" sz="2000" dirty="0" smtClean="0">
                <a:solidFill>
                  <a:schemeClr val="bg1"/>
                </a:solidFill>
              </a:rPr>
              <a:t>.</a:t>
            </a:r>
          </a:p>
          <a:p>
            <a:endParaRPr lang="en-US" sz="2000" dirty="0">
              <a:solidFill>
                <a:schemeClr val="bg1"/>
              </a:solidFill>
            </a:endParaRPr>
          </a:p>
          <a:p>
            <a:r>
              <a:rPr lang="en-US" sz="2000" b="1" dirty="0">
                <a:solidFill>
                  <a:schemeClr val="bg1"/>
                </a:solidFill>
              </a:rPr>
              <a:t>Temporary (</a:t>
            </a:r>
            <a:r>
              <a:rPr lang="en-US" sz="2000" b="1" dirty="0" smtClean="0">
                <a:solidFill>
                  <a:schemeClr val="bg1"/>
                </a:solidFill>
              </a:rPr>
              <a:t>T)</a:t>
            </a:r>
            <a:r>
              <a:rPr lang="en-US" sz="2000" dirty="0" smtClean="0">
                <a:solidFill>
                  <a:schemeClr val="bg1"/>
                </a:solidFill>
              </a:rPr>
              <a:t> – The </a:t>
            </a:r>
            <a:r>
              <a:rPr lang="en-US" sz="2000" dirty="0">
                <a:solidFill>
                  <a:schemeClr val="bg1"/>
                </a:solidFill>
              </a:rPr>
              <a:t>file is used for temporary storage</a:t>
            </a:r>
            <a:r>
              <a:rPr lang="en-US" sz="2000" dirty="0" smtClean="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16715607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What is File system?</a:t>
            </a:r>
            <a:endParaRPr lang="en-US" dirty="0"/>
          </a:p>
        </p:txBody>
      </p:sp>
      <p:sp>
        <p:nvSpPr>
          <p:cNvPr id="3" name="Rectangle 2"/>
          <p:cNvSpPr/>
          <p:nvPr/>
        </p:nvSpPr>
        <p:spPr>
          <a:xfrm>
            <a:off x="5438502" y="1821543"/>
            <a:ext cx="6605452" cy="4524315"/>
          </a:xfrm>
          <a:prstGeom prst="rect">
            <a:avLst/>
          </a:prstGeom>
        </p:spPr>
        <p:txBody>
          <a:bodyPr wrap="square">
            <a:spAutoFit/>
          </a:bodyPr>
          <a:lstStyle/>
          <a:p>
            <a:pPr marL="285750" indent="-285750" algn="just">
              <a:buClr>
                <a:srgbClr val="0070C0"/>
              </a:buClr>
              <a:buFont typeface="Wingdings" panose="05000000000000000000" pitchFamily="2" charset="2"/>
              <a:buChar char="Ø"/>
            </a:pPr>
            <a:r>
              <a:rPr lang="en-IN" sz="2400" dirty="0"/>
              <a:t>In computing, a </a:t>
            </a:r>
            <a:r>
              <a:rPr lang="en-IN" sz="2400" b="1" dirty="0"/>
              <a:t>file </a:t>
            </a:r>
            <a:r>
              <a:rPr lang="en-IN" sz="2400" b="1" dirty="0" smtClean="0"/>
              <a:t>system</a:t>
            </a:r>
            <a:r>
              <a:rPr lang="en-IN" sz="2400" dirty="0"/>
              <a:t> controls how data is stored and retrieved</a:t>
            </a:r>
            <a:r>
              <a:rPr lang="en-IN" sz="2400" dirty="0" smtClean="0"/>
              <a:t>.</a:t>
            </a:r>
          </a:p>
          <a:p>
            <a:pPr marL="285750" indent="-285750" algn="just">
              <a:buClr>
                <a:srgbClr val="0070C0"/>
              </a:buClr>
              <a:buFont typeface="Wingdings" panose="05000000000000000000" pitchFamily="2" charset="2"/>
              <a:buChar char="Ø"/>
            </a:pPr>
            <a:endParaRPr lang="en-IN" sz="2400" dirty="0"/>
          </a:p>
          <a:p>
            <a:pPr marL="285750" indent="-285750" algn="just">
              <a:buClr>
                <a:srgbClr val="0070C0"/>
              </a:buClr>
              <a:buFont typeface="Wingdings" panose="05000000000000000000" pitchFamily="2" charset="2"/>
              <a:buChar char="Ø"/>
            </a:pPr>
            <a:r>
              <a:rPr lang="en-IN" sz="2400" dirty="0"/>
              <a:t>The structure and logic rules used to manage the groups of information and their names is called a "file system</a:t>
            </a:r>
            <a:r>
              <a:rPr lang="en-IN" sz="2400" dirty="0" smtClean="0"/>
              <a:t>".</a:t>
            </a:r>
          </a:p>
          <a:p>
            <a:pPr marL="285750" indent="-285750" algn="just">
              <a:buClr>
                <a:srgbClr val="0070C0"/>
              </a:buClr>
              <a:buFont typeface="Wingdings" panose="05000000000000000000" pitchFamily="2" charset="2"/>
              <a:buChar char="Ø"/>
            </a:pPr>
            <a:endParaRPr lang="en-IN" sz="2400" dirty="0"/>
          </a:p>
          <a:p>
            <a:pPr marL="285750" indent="-285750" algn="just">
              <a:buClr>
                <a:srgbClr val="0070C0"/>
              </a:buClr>
              <a:buFont typeface="Wingdings" panose="05000000000000000000" pitchFamily="2" charset="2"/>
              <a:buChar char="Ø"/>
            </a:pPr>
            <a:r>
              <a:rPr lang="en-IN" sz="2400" dirty="0"/>
              <a:t>Without a file system, information placed in a storage medium would be one large body of data with no way to tell where one piece of information stops and the next begins.</a:t>
            </a:r>
          </a:p>
          <a:p>
            <a:pPr marL="285750" indent="-285750" algn="just">
              <a:buClr>
                <a:srgbClr val="0070C0"/>
              </a:buClr>
              <a:buFont typeface="Wingdings" panose="05000000000000000000" pitchFamily="2" charset="2"/>
              <a:buChar char="Ø"/>
            </a:pPr>
            <a:endParaRPr lang="en-IN"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64" y="2010229"/>
            <a:ext cx="4152900" cy="4257675"/>
          </a:xfrm>
          <a:prstGeom prst="rect">
            <a:avLst/>
          </a:prstGeom>
        </p:spPr>
      </p:pic>
    </p:spTree>
    <p:extLst>
      <p:ext uri="{BB962C8B-B14F-4D97-AF65-F5344CB8AC3E}">
        <p14:creationId xmlns:p14="http://schemas.microsoft.com/office/powerpoint/2010/main" val="8306461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What is File system?</a:t>
            </a:r>
            <a:endParaRPr lang="en-US" dirty="0"/>
          </a:p>
        </p:txBody>
      </p:sp>
      <p:sp>
        <p:nvSpPr>
          <p:cNvPr id="3" name="Rectangle 2"/>
          <p:cNvSpPr/>
          <p:nvPr/>
        </p:nvSpPr>
        <p:spPr>
          <a:xfrm>
            <a:off x="5438502" y="1821543"/>
            <a:ext cx="6396447" cy="4893647"/>
          </a:xfrm>
          <a:prstGeom prst="rect">
            <a:avLst/>
          </a:prstGeom>
        </p:spPr>
        <p:txBody>
          <a:bodyPr wrap="square">
            <a:spAutoFit/>
          </a:bodyPr>
          <a:lstStyle/>
          <a:p>
            <a:pPr marL="285750" indent="-285750" algn="just">
              <a:buClr>
                <a:srgbClr val="0070C0"/>
              </a:buClr>
              <a:buFont typeface="Wingdings" panose="05000000000000000000" pitchFamily="2" charset="2"/>
              <a:buChar char="Ø"/>
            </a:pPr>
            <a:r>
              <a:rPr lang="en-IN" sz="2400" dirty="0" smtClean="0"/>
              <a:t>In other words, it’s a mechanism to organize our data.</a:t>
            </a:r>
          </a:p>
          <a:p>
            <a:pPr marL="285750" indent="-285750" algn="just">
              <a:buClr>
                <a:srgbClr val="0070C0"/>
              </a:buClr>
              <a:buFont typeface="Wingdings" panose="05000000000000000000" pitchFamily="2" charset="2"/>
              <a:buChar char="Ø"/>
            </a:pPr>
            <a:endParaRPr lang="en-IN" sz="2400" dirty="0"/>
          </a:p>
          <a:p>
            <a:pPr marL="914400" lvl="1" indent="-457200" algn="just">
              <a:buClr>
                <a:srgbClr val="0070C0"/>
              </a:buClr>
              <a:buFont typeface="+mj-lt"/>
              <a:buAutoNum type="arabicPeriod"/>
            </a:pPr>
            <a:r>
              <a:rPr lang="en-IN" sz="2400" dirty="0" smtClean="0"/>
              <a:t>It has its own </a:t>
            </a:r>
            <a:r>
              <a:rPr lang="en-IN" sz="2400" b="1" dirty="0" smtClean="0"/>
              <a:t>data structure </a:t>
            </a:r>
            <a:r>
              <a:rPr lang="en-IN" sz="2400" dirty="0" smtClean="0"/>
              <a:t>to achieve desired organization.</a:t>
            </a:r>
          </a:p>
          <a:p>
            <a:pPr marL="914400" lvl="1" indent="-457200" algn="just">
              <a:buClr>
                <a:srgbClr val="0070C0"/>
              </a:buClr>
              <a:buFont typeface="+mj-lt"/>
              <a:buAutoNum type="arabicPeriod"/>
            </a:pPr>
            <a:r>
              <a:rPr lang="en-IN" sz="2400" dirty="0" smtClean="0"/>
              <a:t>It has its own </a:t>
            </a:r>
            <a:r>
              <a:rPr lang="en-IN" sz="2400" b="1" dirty="0" smtClean="0"/>
              <a:t>algorithm </a:t>
            </a:r>
            <a:r>
              <a:rPr lang="en-IN" sz="2400" dirty="0" smtClean="0"/>
              <a:t>to achieve desired performance.</a:t>
            </a:r>
          </a:p>
          <a:p>
            <a:pPr marL="914400" lvl="1" indent="-457200" algn="just">
              <a:buClr>
                <a:srgbClr val="0070C0"/>
              </a:buClr>
              <a:buFont typeface="+mj-lt"/>
              <a:buAutoNum type="arabicPeriod"/>
            </a:pPr>
            <a:endParaRPr lang="en-IN" sz="2400" dirty="0"/>
          </a:p>
          <a:p>
            <a:pPr marL="457200" indent="-457200" algn="just">
              <a:buClr>
                <a:srgbClr val="0070C0"/>
              </a:buClr>
              <a:buFont typeface="Wingdings" panose="05000000000000000000" pitchFamily="2" charset="2"/>
              <a:buChar char="Ø"/>
            </a:pPr>
            <a:r>
              <a:rPr lang="en-IN" sz="2400" dirty="0" smtClean="0"/>
              <a:t>Its the ability to store, retrieve, sort, search,…….</a:t>
            </a:r>
          </a:p>
          <a:p>
            <a:pPr marL="914400" lvl="1" indent="-457200" algn="just">
              <a:buClr>
                <a:srgbClr val="0070C0"/>
              </a:buClr>
              <a:buFont typeface="+mj-lt"/>
              <a:buAutoNum type="arabicPeriod"/>
            </a:pPr>
            <a:endParaRPr lang="en-IN" sz="2400" dirty="0" smtClean="0"/>
          </a:p>
          <a:p>
            <a:pPr marL="285750" indent="-285750" algn="just">
              <a:buClr>
                <a:srgbClr val="0070C0"/>
              </a:buClr>
              <a:buFont typeface="Wingdings" panose="05000000000000000000" pitchFamily="2" charset="2"/>
              <a:buChar char="Ø"/>
            </a:pPr>
            <a:endParaRPr lang="en-IN" sz="2400" dirty="0"/>
          </a:p>
          <a:p>
            <a:pPr marL="285750" indent="-285750" algn="just">
              <a:buClr>
                <a:srgbClr val="0070C0"/>
              </a:buClr>
              <a:buFont typeface="Wingdings" panose="05000000000000000000" pitchFamily="2" charset="2"/>
              <a:buChar char="Ø"/>
            </a:pPr>
            <a:endParaRPr lang="en-IN"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64" y="2010229"/>
            <a:ext cx="4152900" cy="4257675"/>
          </a:xfrm>
          <a:prstGeom prst="rect">
            <a:avLst/>
          </a:prstGeom>
        </p:spPr>
      </p:pic>
    </p:spTree>
    <p:extLst>
      <p:ext uri="{BB962C8B-B14F-4D97-AF65-F5344CB8AC3E}">
        <p14:creationId xmlns:p14="http://schemas.microsoft.com/office/powerpoint/2010/main" val="26792957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File System </a:t>
            </a:r>
            <a:endParaRPr lang="en-US" dirty="0"/>
          </a:p>
        </p:txBody>
      </p:sp>
      <p:graphicFrame>
        <p:nvGraphicFramePr>
          <p:cNvPr id="20" name="Diagram 19"/>
          <p:cNvGraphicFramePr/>
          <p:nvPr>
            <p:extLst>
              <p:ext uri="{D42A27DB-BD31-4B8C-83A1-F6EECF244321}">
                <p14:modId xmlns:p14="http://schemas.microsoft.com/office/powerpoint/2010/main" val="2633204346"/>
              </p:ext>
            </p:extLst>
          </p:nvPr>
        </p:nvGraphicFramePr>
        <p:xfrm>
          <a:off x="3774092" y="1358538"/>
          <a:ext cx="8128000" cy="496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971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Disk File System</a:t>
            </a:r>
            <a:endParaRPr lang="en-US" dirty="0"/>
          </a:p>
        </p:txBody>
      </p:sp>
      <p:sp>
        <p:nvSpPr>
          <p:cNvPr id="3" name="Rectangle 2"/>
          <p:cNvSpPr/>
          <p:nvPr/>
        </p:nvSpPr>
        <p:spPr>
          <a:xfrm>
            <a:off x="4406537" y="1299029"/>
            <a:ext cx="6396447" cy="3046988"/>
          </a:xfrm>
          <a:prstGeom prst="rect">
            <a:avLst/>
          </a:prstGeom>
        </p:spPr>
        <p:txBody>
          <a:bodyPr wrap="square">
            <a:spAutoFit/>
          </a:bodyPr>
          <a:lstStyle/>
          <a:p>
            <a:pPr marL="342900" indent="-342900">
              <a:buClr>
                <a:srgbClr val="12ABDB"/>
              </a:buClr>
              <a:buFont typeface="Wingdings" panose="05000000000000000000" pitchFamily="2" charset="2"/>
              <a:buChar char="Ø"/>
            </a:pPr>
            <a:r>
              <a:rPr lang="en-IN" sz="2400" dirty="0"/>
              <a:t>A </a:t>
            </a:r>
            <a:r>
              <a:rPr lang="en-IN" sz="2400" i="1" dirty="0"/>
              <a:t>disk file system</a:t>
            </a:r>
            <a:r>
              <a:rPr lang="en-IN" sz="2400" dirty="0"/>
              <a:t> takes advantages of the ability of disk storage media to randomly address data in a short amount of time</a:t>
            </a:r>
            <a:r>
              <a:rPr lang="en-IN" sz="2400" dirty="0" smtClean="0"/>
              <a:t>.</a:t>
            </a:r>
          </a:p>
          <a:p>
            <a:pPr marL="342900" indent="-342900">
              <a:buClr>
                <a:srgbClr val="12ABDB"/>
              </a:buClr>
              <a:buFont typeface="Wingdings" panose="05000000000000000000" pitchFamily="2" charset="2"/>
              <a:buChar char="Ø"/>
            </a:pPr>
            <a:endParaRPr lang="en-IN" sz="2400" dirty="0"/>
          </a:p>
          <a:p>
            <a:pPr marL="342900" indent="-342900">
              <a:buClr>
                <a:srgbClr val="12ABDB"/>
              </a:buClr>
              <a:buFont typeface="Wingdings" panose="05000000000000000000" pitchFamily="2" charset="2"/>
              <a:buChar char="Ø"/>
            </a:pPr>
            <a:r>
              <a:rPr lang="en-IN" sz="2400" dirty="0"/>
              <a:t>Additional considerations include the speed of accessing data following that initially requested and the anticipation that the following data may also be requested</a:t>
            </a:r>
            <a:r>
              <a:rPr lang="en-IN" sz="2400" dirty="0" smtClean="0"/>
              <a:t>.</a:t>
            </a:r>
            <a:endParaRPr lang="en-IN"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2768" y="4247202"/>
            <a:ext cx="5780740" cy="2258101"/>
          </a:xfrm>
          <a:prstGeom prst="rect">
            <a:avLst/>
          </a:prstGeom>
        </p:spPr>
      </p:pic>
    </p:spTree>
    <p:extLst>
      <p:ext uri="{BB962C8B-B14F-4D97-AF65-F5344CB8AC3E}">
        <p14:creationId xmlns:p14="http://schemas.microsoft.com/office/powerpoint/2010/main" val="38109678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49796" y="457497"/>
            <a:ext cx="8376592" cy="494138"/>
          </a:xfrm>
          <a:prstGeom prst="rect">
            <a:avLst/>
          </a:prstGeom>
        </p:spPr>
        <p:txBody>
          <a:bodyPr>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4900" b="1" dirty="0" smtClean="0">
                <a:latin typeface="+mn-lt"/>
              </a:rPr>
              <a:t>Disk File System</a:t>
            </a:r>
            <a:endParaRPr lang="en-US" sz="4900" b="1" dirty="0">
              <a:latin typeface="+mn-lt"/>
            </a:endParaRPr>
          </a:p>
        </p:txBody>
      </p:sp>
      <p:pic>
        <p:nvPicPr>
          <p:cNvPr id="8" name="Picture 2" descr="Image result for disk file system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793" y="1120013"/>
            <a:ext cx="8515018" cy="532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797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613" y="1207138"/>
            <a:ext cx="9629763" cy="5368403"/>
          </a:xfrm>
          <a:prstGeom prst="rect">
            <a:avLst/>
          </a:prstGeom>
        </p:spPr>
      </p:pic>
      <p:sp>
        <p:nvSpPr>
          <p:cNvPr id="6" name="Rectangle 5"/>
          <p:cNvSpPr/>
          <p:nvPr/>
        </p:nvSpPr>
        <p:spPr>
          <a:xfrm>
            <a:off x="118196" y="417318"/>
            <a:ext cx="6288902" cy="646331"/>
          </a:xfrm>
          <a:prstGeom prst="rect">
            <a:avLst/>
          </a:prstGeom>
          <a:noFill/>
        </p:spPr>
        <p:txBody>
          <a:bodyPr wrap="none" lIns="91440" tIns="45720" rIns="91440" bIns="45720">
            <a:spAutoFit/>
          </a:bodyPr>
          <a:lstStyle/>
          <a:p>
            <a:pPr algn="ctr"/>
            <a:r>
              <a:rPr lang="en-US" sz="3600" b="1" dirty="0" smtClean="0">
                <a:ln w="0"/>
                <a:solidFill>
                  <a:srgbClr val="0070AD"/>
                </a:solidFill>
                <a:latin typeface="Times New Roman" panose="02020603050405020304" pitchFamily="18" charset="0"/>
                <a:cs typeface="Times New Roman" panose="02020603050405020304" pitchFamily="18" charset="0"/>
              </a:rPr>
              <a:t>Why we need operating system</a:t>
            </a:r>
            <a:endParaRPr lang="en-US" sz="3600" b="1" dirty="0">
              <a:ln w="0"/>
              <a:solidFill>
                <a:srgbClr val="0070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3841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Disk File System</a:t>
            </a:r>
            <a:endParaRPr lang="en-US" dirty="0"/>
          </a:p>
        </p:txBody>
      </p:sp>
      <p:sp>
        <p:nvSpPr>
          <p:cNvPr id="3" name="Rectangle 2"/>
          <p:cNvSpPr/>
          <p:nvPr/>
        </p:nvSpPr>
        <p:spPr>
          <a:xfrm>
            <a:off x="5477691" y="1926046"/>
            <a:ext cx="6396447" cy="4154984"/>
          </a:xfrm>
          <a:prstGeom prst="rect">
            <a:avLst/>
          </a:prstGeom>
        </p:spPr>
        <p:txBody>
          <a:bodyPr wrap="square">
            <a:spAutoFit/>
          </a:bodyPr>
          <a:lstStyle/>
          <a:p>
            <a:pPr marL="342900" indent="-342900" algn="just">
              <a:buClr>
                <a:srgbClr val="12ABDB"/>
              </a:buClr>
              <a:buFont typeface="Wingdings" panose="05000000000000000000" pitchFamily="2" charset="2"/>
              <a:buChar char="Ø"/>
            </a:pPr>
            <a:r>
              <a:rPr lang="en-US" sz="2400" dirty="0"/>
              <a:t>This </a:t>
            </a:r>
            <a:r>
              <a:rPr lang="en-US" sz="2400" dirty="0" smtClean="0"/>
              <a:t>system permits </a:t>
            </a:r>
            <a:r>
              <a:rPr lang="en-US" sz="2400" dirty="0"/>
              <a:t>multiple users (or processes) access to various data on the disk without regard to the sequential location of the data</a:t>
            </a:r>
            <a:r>
              <a:rPr lang="en-US" sz="2400" dirty="0" smtClean="0"/>
              <a:t>.</a:t>
            </a:r>
          </a:p>
          <a:p>
            <a:pPr marL="342900" indent="-342900" algn="just">
              <a:buClr>
                <a:srgbClr val="12ABDB"/>
              </a:buClr>
              <a:buFont typeface="Wingdings" panose="05000000000000000000" pitchFamily="2" charset="2"/>
              <a:buChar char="Ø"/>
            </a:pPr>
            <a:endParaRPr lang="en-US" sz="2400" dirty="0"/>
          </a:p>
          <a:p>
            <a:pPr marL="342900" indent="-342900" algn="just">
              <a:buClr>
                <a:srgbClr val="12ABDB"/>
              </a:buClr>
              <a:buFont typeface="Wingdings" panose="05000000000000000000" pitchFamily="2" charset="2"/>
              <a:buChar char="Ø"/>
            </a:pPr>
            <a:r>
              <a:rPr lang="en-IN" sz="2400" dirty="0" smtClean="0"/>
              <a:t>Examples include :</a:t>
            </a:r>
          </a:p>
          <a:p>
            <a:pPr lvl="1" algn="just">
              <a:buClr>
                <a:srgbClr val="12ABDB"/>
              </a:buClr>
            </a:pPr>
            <a:r>
              <a:rPr lang="en-IN" sz="2400" dirty="0" smtClean="0"/>
              <a:t>FAT</a:t>
            </a:r>
            <a:r>
              <a:rPr lang="en-IN" sz="2400" dirty="0"/>
              <a:t> (FAT12, FAT16, </a:t>
            </a:r>
            <a:r>
              <a:rPr lang="en-IN" sz="2400" dirty="0" smtClean="0"/>
              <a:t>FAT32), </a:t>
            </a:r>
            <a:r>
              <a:rPr lang="en-IN" sz="2400" dirty="0" err="1" smtClean="0"/>
              <a:t>exFAT</a:t>
            </a:r>
            <a:r>
              <a:rPr lang="en-IN" sz="2400" dirty="0"/>
              <a:t>, NTFS, HFS and HFS+, HPFS, APFS, UFS, </a:t>
            </a:r>
            <a:r>
              <a:rPr lang="en-IN" sz="2400" dirty="0" smtClean="0"/>
              <a:t>ext2</a:t>
            </a:r>
            <a:r>
              <a:rPr lang="en-IN" sz="2400" dirty="0"/>
              <a:t>, ext3, ext4, </a:t>
            </a:r>
            <a:r>
              <a:rPr lang="en-IN" sz="2400" dirty="0" smtClean="0"/>
              <a:t>XFS</a:t>
            </a:r>
            <a:r>
              <a:rPr lang="en-IN" sz="2400" dirty="0"/>
              <a:t>, </a:t>
            </a:r>
            <a:r>
              <a:rPr lang="en-IN" sz="2400" dirty="0" err="1"/>
              <a:t>btrfs</a:t>
            </a:r>
            <a:r>
              <a:rPr lang="en-IN" sz="2400" dirty="0"/>
              <a:t>, ISO 9660, Files-11, Veritas File System, VMFS, ZFS, </a:t>
            </a:r>
            <a:r>
              <a:rPr lang="en-IN" sz="2400" dirty="0" err="1"/>
              <a:t>ReiserFS</a:t>
            </a:r>
            <a:r>
              <a:rPr lang="en-IN" sz="2400" dirty="0"/>
              <a:t> and UDF.</a:t>
            </a:r>
          </a:p>
          <a:p>
            <a:pPr marL="342900" indent="-342900" algn="just">
              <a:buClr>
                <a:srgbClr val="12ABDB"/>
              </a:buClr>
              <a:buFont typeface="Wingdings" panose="05000000000000000000" pitchFamily="2" charset="2"/>
              <a:buChar char="Ø"/>
            </a:pPr>
            <a:endParaRPr lang="en-US" sz="2400" dirty="0" smtClean="0"/>
          </a:p>
        </p:txBody>
      </p:sp>
    </p:spTree>
    <p:extLst>
      <p:ext uri="{BB962C8B-B14F-4D97-AF65-F5344CB8AC3E}">
        <p14:creationId xmlns:p14="http://schemas.microsoft.com/office/powerpoint/2010/main" val="16508759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Optical Disks</a:t>
            </a:r>
            <a:endParaRPr lang="en-US" dirty="0"/>
          </a:p>
        </p:txBody>
      </p:sp>
      <p:sp>
        <p:nvSpPr>
          <p:cNvPr id="3" name="Rectangle 2"/>
          <p:cNvSpPr/>
          <p:nvPr/>
        </p:nvSpPr>
        <p:spPr>
          <a:xfrm>
            <a:off x="5477691" y="1926046"/>
            <a:ext cx="6396447" cy="3046988"/>
          </a:xfrm>
          <a:prstGeom prst="rect">
            <a:avLst/>
          </a:prstGeom>
        </p:spPr>
        <p:txBody>
          <a:bodyPr wrap="square">
            <a:spAutoFit/>
          </a:bodyPr>
          <a:lstStyle/>
          <a:p>
            <a:pPr marL="342900" indent="-342900" algn="just">
              <a:buClr>
                <a:srgbClr val="12ABDB"/>
              </a:buClr>
              <a:buFont typeface="Wingdings" panose="05000000000000000000" pitchFamily="2" charset="2"/>
              <a:buChar char="Ø"/>
            </a:pPr>
            <a:r>
              <a:rPr lang="en-US" sz="2400" dirty="0"/>
              <a:t>ISO 9660 and Universal Disk Format (UDF) are two common formats that target Compact Discs, DVDs and Blu-ray discs</a:t>
            </a:r>
            <a:r>
              <a:rPr lang="en-US" sz="2400" dirty="0" smtClean="0"/>
              <a:t>.</a:t>
            </a:r>
          </a:p>
          <a:p>
            <a:pPr marL="342900" indent="-342900" algn="just">
              <a:buClr>
                <a:srgbClr val="12ABDB"/>
              </a:buClr>
              <a:buFont typeface="Wingdings" panose="05000000000000000000" pitchFamily="2" charset="2"/>
              <a:buChar char="Ø"/>
            </a:pPr>
            <a:endParaRPr lang="en-US" sz="2400" dirty="0"/>
          </a:p>
          <a:p>
            <a:pPr marL="342900" indent="-342900" algn="just">
              <a:buClr>
                <a:srgbClr val="12ABDB"/>
              </a:buClr>
              <a:buFont typeface="Wingdings" panose="05000000000000000000" pitchFamily="2" charset="2"/>
              <a:buChar char="Ø"/>
            </a:pPr>
            <a:r>
              <a:rPr lang="en-US" sz="2400" dirty="0"/>
              <a:t>Mount Rainier is an extension to UDF supported since 2.6 series of the Linux kernel and since Windows Vista that facilitates rewriting to DVDs.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092" y="4584790"/>
            <a:ext cx="3469847" cy="2077266"/>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648085" y="1109515"/>
            <a:ext cx="2829606" cy="2603932"/>
          </a:xfrm>
          <a:prstGeom prst="rect">
            <a:avLst/>
          </a:prstGeom>
        </p:spPr>
      </p:pic>
    </p:spTree>
    <p:extLst>
      <p:ext uri="{BB962C8B-B14F-4D97-AF65-F5344CB8AC3E}">
        <p14:creationId xmlns:p14="http://schemas.microsoft.com/office/powerpoint/2010/main" val="33353856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737" y="191401"/>
            <a:ext cx="10044635" cy="859536"/>
          </a:xfrm>
        </p:spPr>
        <p:txBody>
          <a:bodyPr>
            <a:normAutofit/>
          </a:bodyPr>
          <a:lstStyle/>
          <a:p>
            <a:r>
              <a:rPr lang="en-IN" sz="4400" dirty="0"/>
              <a:t>Flash File System</a:t>
            </a:r>
            <a:endParaRPr lang="en-US" sz="4400" dirty="0"/>
          </a:p>
        </p:txBody>
      </p:sp>
      <p:sp>
        <p:nvSpPr>
          <p:cNvPr id="10" name="Rectangle 9"/>
          <p:cNvSpPr/>
          <p:nvPr/>
        </p:nvSpPr>
        <p:spPr>
          <a:xfrm>
            <a:off x="355737" y="1389077"/>
            <a:ext cx="10264366" cy="4893647"/>
          </a:xfrm>
          <a:prstGeom prst="rect">
            <a:avLst/>
          </a:prstGeom>
        </p:spPr>
        <p:txBody>
          <a:bodyPr wrap="square">
            <a:spAutoFit/>
          </a:bodyPr>
          <a:lstStyle/>
          <a:p>
            <a:pPr marL="285750" indent="-285750" algn="just">
              <a:buFont typeface="Wingdings" panose="05000000000000000000" pitchFamily="2" charset="2"/>
              <a:buChar char="Ø"/>
            </a:pPr>
            <a:r>
              <a:rPr lang="en-IN" sz="2400" dirty="0">
                <a:solidFill>
                  <a:schemeClr val="bg1"/>
                </a:solidFill>
              </a:rPr>
              <a:t>A </a:t>
            </a:r>
            <a:r>
              <a:rPr lang="en-IN" sz="2400" b="1" dirty="0">
                <a:solidFill>
                  <a:schemeClr val="bg1"/>
                </a:solidFill>
              </a:rPr>
              <a:t>flash file system</a:t>
            </a:r>
            <a:r>
              <a:rPr lang="en-IN" sz="2400" dirty="0">
                <a:solidFill>
                  <a:schemeClr val="bg1"/>
                </a:solidFill>
              </a:rPr>
              <a:t> is a file system designed for storing files on </a:t>
            </a:r>
            <a:endParaRPr lang="en-IN" sz="2400" dirty="0" smtClean="0">
              <a:solidFill>
                <a:schemeClr val="bg1"/>
              </a:solidFill>
            </a:endParaRPr>
          </a:p>
          <a:p>
            <a:pPr algn="just"/>
            <a:r>
              <a:rPr lang="en-IN" sz="2400" dirty="0">
                <a:solidFill>
                  <a:schemeClr val="bg1"/>
                </a:solidFill>
              </a:rPr>
              <a:t> </a:t>
            </a:r>
            <a:r>
              <a:rPr lang="en-IN" sz="2400" dirty="0" smtClean="0">
                <a:solidFill>
                  <a:schemeClr val="bg1"/>
                </a:solidFill>
              </a:rPr>
              <a:t>   flash </a:t>
            </a:r>
            <a:r>
              <a:rPr lang="en-IN" sz="2400" dirty="0">
                <a:solidFill>
                  <a:schemeClr val="bg1"/>
                </a:solidFill>
              </a:rPr>
              <a:t>memory–based storage devices</a:t>
            </a:r>
            <a:r>
              <a:rPr lang="en-IN" sz="2400" dirty="0" smtClean="0">
                <a:solidFill>
                  <a:schemeClr val="bg1"/>
                </a:solidFill>
              </a:rPr>
              <a:t>.</a:t>
            </a:r>
          </a:p>
          <a:p>
            <a:pPr marL="285750" indent="-285750" algn="just">
              <a:buFont typeface="Wingdings" panose="05000000000000000000" pitchFamily="2" charset="2"/>
              <a:buChar char="Ø"/>
            </a:pPr>
            <a:endParaRPr lang="en-IN" sz="2400" dirty="0">
              <a:solidFill>
                <a:schemeClr val="bg1"/>
              </a:solidFill>
            </a:endParaRPr>
          </a:p>
          <a:p>
            <a:pPr marL="285750" indent="-285750" algn="just">
              <a:buFont typeface="Wingdings" panose="05000000000000000000" pitchFamily="2" charset="2"/>
              <a:buChar char="Ø"/>
            </a:pPr>
            <a:r>
              <a:rPr lang="en-IN" sz="2400" dirty="0">
                <a:solidFill>
                  <a:schemeClr val="bg1"/>
                </a:solidFill>
              </a:rPr>
              <a:t>While the flash file systems are closely related to file systems in general, they are optimized for the nature and characteristics of flash memory (such as to avoid write amplification), and for use in particular operating systems</a:t>
            </a:r>
            <a:r>
              <a:rPr lang="en-IN" sz="2400" dirty="0" smtClean="0">
                <a:solidFill>
                  <a:schemeClr val="bg1"/>
                </a:solidFill>
              </a:rPr>
              <a:t>.</a:t>
            </a:r>
          </a:p>
          <a:p>
            <a:pPr marL="285750" indent="-285750" algn="just">
              <a:buFont typeface="Wingdings" panose="05000000000000000000" pitchFamily="2" charset="2"/>
              <a:buChar char="Ø"/>
            </a:pPr>
            <a:endParaRPr lang="en-IN" sz="2400" dirty="0">
              <a:solidFill>
                <a:schemeClr val="bg1"/>
              </a:solidFill>
            </a:endParaRPr>
          </a:p>
          <a:p>
            <a:pPr marL="285750" indent="-285750" algn="just">
              <a:buFont typeface="Wingdings" panose="05000000000000000000" pitchFamily="2" charset="2"/>
              <a:buChar char="Ø"/>
            </a:pPr>
            <a:r>
              <a:rPr lang="en-IN" sz="2400" dirty="0">
                <a:solidFill>
                  <a:schemeClr val="bg1"/>
                </a:solidFill>
              </a:rPr>
              <a:t>A </a:t>
            </a:r>
            <a:r>
              <a:rPr lang="en-IN" sz="2400" i="1" dirty="0">
                <a:solidFill>
                  <a:schemeClr val="bg1"/>
                </a:solidFill>
              </a:rPr>
              <a:t>flash file system</a:t>
            </a:r>
            <a:r>
              <a:rPr lang="en-IN" sz="2400" dirty="0">
                <a:solidFill>
                  <a:schemeClr val="bg1"/>
                </a:solidFill>
              </a:rPr>
              <a:t> considers the special abilities, performance and restrictions of flash memory devices</a:t>
            </a:r>
            <a:r>
              <a:rPr lang="en-IN" sz="2400" dirty="0" smtClean="0">
                <a:solidFill>
                  <a:schemeClr val="bg1"/>
                </a:solidFill>
              </a:rPr>
              <a:t>.</a:t>
            </a:r>
          </a:p>
          <a:p>
            <a:pPr marL="285750" indent="-285750" algn="just">
              <a:buFont typeface="Wingdings" panose="05000000000000000000" pitchFamily="2" charset="2"/>
              <a:buChar char="Ø"/>
            </a:pPr>
            <a:endParaRPr lang="en-IN" sz="2400" dirty="0">
              <a:solidFill>
                <a:schemeClr val="bg1"/>
              </a:solidFill>
            </a:endParaRPr>
          </a:p>
          <a:p>
            <a:pPr marL="285750" indent="-285750" algn="just">
              <a:buFont typeface="Wingdings" panose="05000000000000000000" pitchFamily="2" charset="2"/>
              <a:buChar char="Ø"/>
            </a:pPr>
            <a:r>
              <a:rPr lang="en-IN" sz="2400" dirty="0">
                <a:solidFill>
                  <a:schemeClr val="bg1"/>
                </a:solidFill>
              </a:rPr>
              <a:t>Frequently a disk file system can use a flash memory device as the underlying storage media but it is much better to use a file system specifically designed for a flash device.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4867" y="129395"/>
            <a:ext cx="2857500" cy="2181225"/>
          </a:xfrm>
          <a:prstGeom prst="rect">
            <a:avLst/>
          </a:prstGeom>
        </p:spPr>
      </p:pic>
    </p:spTree>
    <p:extLst>
      <p:ext uri="{BB962C8B-B14F-4D97-AF65-F5344CB8AC3E}">
        <p14:creationId xmlns:p14="http://schemas.microsoft.com/office/powerpoint/2010/main" val="20232829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737" y="191401"/>
            <a:ext cx="10044635" cy="859536"/>
          </a:xfrm>
        </p:spPr>
        <p:txBody>
          <a:bodyPr>
            <a:normAutofit/>
          </a:bodyPr>
          <a:lstStyle/>
          <a:p>
            <a:r>
              <a:rPr lang="en-IN" sz="4400" dirty="0" smtClean="0"/>
              <a:t>Tape </a:t>
            </a:r>
            <a:r>
              <a:rPr lang="en-IN" sz="4400" dirty="0"/>
              <a:t>File System</a:t>
            </a:r>
            <a:endParaRPr lang="en-US" sz="4400" dirty="0"/>
          </a:p>
        </p:txBody>
      </p:sp>
      <p:sp>
        <p:nvSpPr>
          <p:cNvPr id="10" name="Rectangle 9"/>
          <p:cNvSpPr/>
          <p:nvPr/>
        </p:nvSpPr>
        <p:spPr>
          <a:xfrm>
            <a:off x="245871" y="1112943"/>
            <a:ext cx="10264366" cy="5262979"/>
          </a:xfrm>
          <a:prstGeom prst="rect">
            <a:avLst/>
          </a:prstGeom>
        </p:spPr>
        <p:txBody>
          <a:bodyPr wrap="square">
            <a:spAutoFit/>
          </a:bodyPr>
          <a:lstStyle/>
          <a:p>
            <a:pPr marL="285750" indent="-285750" algn="just">
              <a:buFont typeface="Wingdings" panose="05000000000000000000" pitchFamily="2" charset="2"/>
              <a:buChar char="Ø"/>
            </a:pPr>
            <a:r>
              <a:rPr lang="en-US" sz="2400" dirty="0">
                <a:solidFill>
                  <a:schemeClr val="bg1"/>
                </a:solidFill>
              </a:rPr>
              <a:t>A tape file system is a file system and tape format designed to </a:t>
            </a:r>
            <a:endParaRPr lang="en-US" sz="2400" dirty="0" smtClean="0">
              <a:solidFill>
                <a:schemeClr val="bg1"/>
              </a:solidFill>
            </a:endParaRPr>
          </a:p>
          <a:p>
            <a:pPr algn="just"/>
            <a:r>
              <a:rPr lang="en-US" sz="2400" dirty="0">
                <a:solidFill>
                  <a:schemeClr val="bg1"/>
                </a:solidFill>
              </a:rPr>
              <a:t> </a:t>
            </a:r>
            <a:r>
              <a:rPr lang="en-US" sz="2400" dirty="0" smtClean="0">
                <a:solidFill>
                  <a:schemeClr val="bg1"/>
                </a:solidFill>
              </a:rPr>
              <a:t>   store </a:t>
            </a:r>
            <a:r>
              <a:rPr lang="en-US" sz="2400" dirty="0">
                <a:solidFill>
                  <a:schemeClr val="bg1"/>
                </a:solidFill>
              </a:rPr>
              <a:t>files on tape in a self-describing form</a:t>
            </a:r>
            <a:r>
              <a:rPr lang="en-US" sz="2400" dirty="0" smtClean="0">
                <a:solidFill>
                  <a:schemeClr val="bg1"/>
                </a:solidFill>
              </a:rPr>
              <a:t>.</a:t>
            </a:r>
          </a:p>
          <a:p>
            <a:pPr marL="285750" indent="-285750" algn="just">
              <a:buFont typeface="Wingdings" panose="05000000000000000000" pitchFamily="2" charset="2"/>
              <a:buChar char="Ø"/>
            </a:pPr>
            <a:endParaRPr lang="en-US" sz="2400" dirty="0">
              <a:solidFill>
                <a:schemeClr val="bg1"/>
              </a:solidFill>
            </a:endParaRPr>
          </a:p>
          <a:p>
            <a:pPr marL="285750" indent="-285750" algn="just">
              <a:buFont typeface="Wingdings" panose="05000000000000000000" pitchFamily="2" charset="2"/>
              <a:buChar char="Ø"/>
            </a:pPr>
            <a:r>
              <a:rPr lang="en-US" sz="2400" dirty="0">
                <a:solidFill>
                  <a:schemeClr val="bg1"/>
                </a:solidFill>
              </a:rPr>
              <a:t> Magnetic tapes are sequential storage media with significantly longer random data access times than disks, posing challenges to the creation and efficient management of a general-purpose file system</a:t>
            </a:r>
            <a:r>
              <a:rPr lang="en-US" sz="2400" dirty="0" smtClean="0">
                <a:solidFill>
                  <a:schemeClr val="bg1"/>
                </a:solidFill>
              </a:rPr>
              <a:t>.</a:t>
            </a:r>
          </a:p>
          <a:p>
            <a:pPr marL="285750" indent="-285750" algn="just">
              <a:buFont typeface="Wingdings" panose="05000000000000000000" pitchFamily="2" charset="2"/>
              <a:buChar char="Ø"/>
            </a:pPr>
            <a:endParaRPr lang="en-US" sz="2400" dirty="0">
              <a:solidFill>
                <a:schemeClr val="bg1"/>
              </a:solidFill>
            </a:endParaRPr>
          </a:p>
          <a:p>
            <a:pPr marL="285750" indent="-285750" algn="just">
              <a:buFont typeface="Wingdings" panose="05000000000000000000" pitchFamily="2" charset="2"/>
              <a:buChar char="Ø"/>
            </a:pPr>
            <a:r>
              <a:rPr lang="en-US" sz="2400" dirty="0">
                <a:solidFill>
                  <a:schemeClr val="bg1"/>
                </a:solidFill>
              </a:rPr>
              <a:t>Tape requires linear motion to wind and unwind potentially very long reels of media. This tape motion may take several seconds to several minutes to move the read/write head from one end of the tape to the other</a:t>
            </a:r>
            <a:r>
              <a:rPr lang="en-US" sz="2400" dirty="0" smtClean="0">
                <a:solidFill>
                  <a:schemeClr val="bg1"/>
                </a:solidFill>
              </a:rPr>
              <a:t>.</a:t>
            </a:r>
          </a:p>
          <a:p>
            <a:pPr marL="285750" indent="-285750" algn="just">
              <a:buFont typeface="Wingdings" panose="05000000000000000000" pitchFamily="2" charset="2"/>
              <a:buChar char="Ø"/>
            </a:pPr>
            <a:endParaRPr lang="en-US" sz="2400" dirty="0">
              <a:solidFill>
                <a:schemeClr val="bg1"/>
              </a:solidFill>
            </a:endParaRPr>
          </a:p>
          <a:p>
            <a:pPr marL="285750" indent="-285750" algn="just">
              <a:buFont typeface="Wingdings" panose="05000000000000000000" pitchFamily="2" charset="2"/>
              <a:buChar char="Ø"/>
            </a:pPr>
            <a:r>
              <a:rPr lang="en-US" sz="2400" dirty="0">
                <a:solidFill>
                  <a:schemeClr val="bg1"/>
                </a:solidFill>
              </a:rPr>
              <a:t>IBM has developed a file system for tape called the Linear Tape File System. The IBM implementation of this file system has been released as the open-source IBM Linear Tape File System — Single Drive Edition (LTFS-SDE) product.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377" y="-554869"/>
            <a:ext cx="3211612" cy="321161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872910">
            <a:off x="10232117" y="3694655"/>
            <a:ext cx="2238005" cy="1705359"/>
          </a:xfrm>
          <a:prstGeom prst="rect">
            <a:avLst/>
          </a:prstGeom>
        </p:spPr>
      </p:pic>
    </p:spTree>
    <p:extLst>
      <p:ext uri="{BB962C8B-B14F-4D97-AF65-F5344CB8AC3E}">
        <p14:creationId xmlns:p14="http://schemas.microsoft.com/office/powerpoint/2010/main" val="4037033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 y="1252538"/>
            <a:ext cx="6911788" cy="5108575"/>
          </a:xfrm>
        </p:spPr>
        <p:txBody>
          <a:bodyPr>
            <a:noAutofit/>
          </a:bodyPr>
          <a:lstStyle/>
          <a:p>
            <a:pPr marL="342900" indent="-342900" algn="just">
              <a:lnSpc>
                <a:spcPct val="100000"/>
              </a:lnSpc>
              <a:buClr>
                <a:srgbClr val="0070C0"/>
              </a:buClr>
              <a:buFont typeface="Wingdings" panose="05000000000000000000" pitchFamily="2" charset="2"/>
              <a:buChar char="Ø"/>
            </a:pPr>
            <a:r>
              <a:rPr lang="en-IN" sz="2000" dirty="0"/>
              <a:t>Another concept for file management is the idea of a database-based file system. Instead of, or in addition to, hierarchical structured management, files are identified by their characteristics, like type of file, topic, author, or similar rich </a:t>
            </a:r>
            <a:r>
              <a:rPr lang="en-IN" sz="2000" dirty="0" smtClean="0"/>
              <a:t>metadata.</a:t>
            </a:r>
          </a:p>
          <a:p>
            <a:pPr marL="342900" indent="-342900" algn="just">
              <a:lnSpc>
                <a:spcPct val="100000"/>
              </a:lnSpc>
              <a:buClr>
                <a:srgbClr val="0070C0"/>
              </a:buClr>
              <a:buFont typeface="Wingdings" panose="05000000000000000000" pitchFamily="2" charset="2"/>
              <a:buChar char="Ø"/>
            </a:pPr>
            <a:endParaRPr lang="en-IN" sz="2000" dirty="0" smtClean="0"/>
          </a:p>
          <a:p>
            <a:pPr marL="342900" indent="-342900" algn="just">
              <a:lnSpc>
                <a:spcPct val="100000"/>
              </a:lnSpc>
              <a:buClr>
                <a:srgbClr val="0070C0"/>
              </a:buClr>
              <a:buFont typeface="Wingdings" panose="05000000000000000000" pitchFamily="2" charset="2"/>
              <a:buChar char="Ø"/>
            </a:pPr>
            <a:r>
              <a:rPr lang="en-IN" sz="2000" dirty="0"/>
              <a:t> Around 1978 to 1988 Frank G. </a:t>
            </a:r>
            <a:r>
              <a:rPr lang="en-IN" sz="2000" dirty="0" err="1"/>
              <a:t>Soltis</a:t>
            </a:r>
            <a:r>
              <a:rPr lang="en-IN" sz="2000" dirty="0"/>
              <a:t> and his team at IBM Rochester have successfully designed and applied technologies like the database file system where others like Microsoft later failed to </a:t>
            </a:r>
            <a:r>
              <a:rPr lang="en-IN" sz="2000" dirty="0" smtClean="0"/>
              <a:t>accomplish.</a:t>
            </a:r>
            <a:r>
              <a:rPr lang="en-IN" sz="2000" baseline="30000" dirty="0"/>
              <a:t> </a:t>
            </a:r>
            <a:r>
              <a:rPr lang="en-IN" sz="2000" dirty="0" smtClean="0"/>
              <a:t>These </a:t>
            </a:r>
            <a:r>
              <a:rPr lang="en-IN" sz="2000" dirty="0"/>
              <a:t>technologies are informally known as 'Fortress Rochester</a:t>
            </a:r>
            <a:r>
              <a:rPr lang="en-IN" sz="2000" dirty="0" smtClean="0"/>
              <a:t>'</a:t>
            </a:r>
            <a:r>
              <a:rPr lang="en-IN" sz="2000" dirty="0"/>
              <a:t> and were in few basic aspects extended from early Mainframe technologies but in many ways more advanced from a technological perspective</a:t>
            </a:r>
          </a:p>
        </p:txBody>
      </p:sp>
      <p:sp>
        <p:nvSpPr>
          <p:cNvPr id="4" name="Title 3"/>
          <p:cNvSpPr>
            <a:spLocks noGrp="1"/>
          </p:cNvSpPr>
          <p:nvPr>
            <p:ph type="title"/>
          </p:nvPr>
        </p:nvSpPr>
        <p:spPr>
          <a:xfrm>
            <a:off x="252685" y="276021"/>
            <a:ext cx="10044113" cy="858838"/>
          </a:xfrm>
        </p:spPr>
        <p:txBody>
          <a:bodyPr>
            <a:normAutofit/>
          </a:bodyPr>
          <a:lstStyle/>
          <a:p>
            <a:r>
              <a:rPr lang="en-IN" sz="4400" b="1" dirty="0">
                <a:latin typeface="+mn-lt"/>
              </a:rPr>
              <a:t>Database file </a:t>
            </a:r>
            <a:r>
              <a:rPr lang="en-IN" sz="4400" b="1" dirty="0" smtClean="0">
                <a:latin typeface="+mn-lt"/>
              </a:rPr>
              <a:t>systems</a:t>
            </a:r>
            <a:endParaRPr lang="en-US" sz="4400" b="1" dirty="0">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714" y="1252538"/>
            <a:ext cx="4713754" cy="3991127"/>
          </a:xfrm>
          <a:prstGeom prst="rect">
            <a:avLst/>
          </a:prstGeom>
        </p:spPr>
      </p:pic>
    </p:spTree>
    <p:extLst>
      <p:ext uri="{BB962C8B-B14F-4D97-AF65-F5344CB8AC3E}">
        <p14:creationId xmlns:p14="http://schemas.microsoft.com/office/powerpoint/2010/main" val="20542185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3620" y="1282760"/>
            <a:ext cx="6706719" cy="1569660"/>
          </a:xfrm>
          <a:prstGeom prst="rect">
            <a:avLst/>
          </a:prstGeom>
        </p:spPr>
        <p:txBody>
          <a:bodyPr wrap="square">
            <a:spAutoFit/>
          </a:bodyPr>
          <a:lstStyle/>
          <a:p>
            <a:pPr marL="342900" indent="-342900" algn="just">
              <a:buClr>
                <a:srgbClr val="0070C0"/>
              </a:buClr>
              <a:buFont typeface="Wingdings" panose="05000000000000000000" pitchFamily="2" charset="2"/>
              <a:buChar char="Ø"/>
            </a:pPr>
            <a:r>
              <a:rPr lang="en-US" sz="2400" dirty="0"/>
              <a:t>A network file system is a file system that acts as a client for a remote file access protocol, providing access to files on a server</a:t>
            </a:r>
            <a:r>
              <a:rPr lang="en-US" sz="2400" dirty="0" smtClean="0"/>
              <a:t>.</a:t>
            </a:r>
          </a:p>
          <a:p>
            <a:pPr marL="342900" indent="-342900" algn="just">
              <a:buClr>
                <a:srgbClr val="0070C0"/>
              </a:buClr>
              <a:buFont typeface="Wingdings" panose="05000000000000000000" pitchFamily="2" charset="2"/>
              <a:buChar char="Ø"/>
            </a:pPr>
            <a:endParaRPr lang="en-US" sz="2400" dirty="0" smtClean="0"/>
          </a:p>
        </p:txBody>
      </p:sp>
      <p:sp>
        <p:nvSpPr>
          <p:cNvPr id="6" name="Title 3"/>
          <p:cNvSpPr txBox="1">
            <a:spLocks/>
          </p:cNvSpPr>
          <p:nvPr/>
        </p:nvSpPr>
        <p:spPr>
          <a:xfrm>
            <a:off x="252685" y="276021"/>
            <a:ext cx="10044113" cy="858838"/>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4400" b="1" dirty="0" smtClean="0">
                <a:latin typeface="+mn-lt"/>
              </a:rPr>
              <a:t>Network file systems</a:t>
            </a:r>
            <a:endParaRPr lang="en-US" sz="4400" b="1" dirty="0">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893" y="401898"/>
            <a:ext cx="5280458" cy="265058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5848" y="3200382"/>
            <a:ext cx="5004547" cy="3336365"/>
          </a:xfrm>
          <a:prstGeom prst="rect">
            <a:avLst/>
          </a:prstGeom>
        </p:spPr>
      </p:pic>
      <p:sp>
        <p:nvSpPr>
          <p:cNvPr id="12" name="Rectangle 11"/>
          <p:cNvSpPr/>
          <p:nvPr/>
        </p:nvSpPr>
        <p:spPr>
          <a:xfrm>
            <a:off x="193620" y="2852420"/>
            <a:ext cx="6706720" cy="3416320"/>
          </a:xfrm>
          <a:prstGeom prst="rect">
            <a:avLst/>
          </a:prstGeom>
        </p:spPr>
        <p:txBody>
          <a:bodyPr wrap="square">
            <a:spAutoFit/>
          </a:bodyPr>
          <a:lstStyle/>
          <a:p>
            <a:pPr marL="285750" indent="-285750" algn="just">
              <a:buClr>
                <a:srgbClr val="0070C0"/>
              </a:buClr>
              <a:buFont typeface="Wingdings" panose="05000000000000000000" pitchFamily="2" charset="2"/>
              <a:buChar char="Ø"/>
            </a:pPr>
            <a:endParaRPr lang="en-US" sz="2400" dirty="0"/>
          </a:p>
          <a:p>
            <a:pPr marL="285750" indent="-285750" algn="just">
              <a:buClr>
                <a:srgbClr val="0070C0"/>
              </a:buClr>
              <a:buFont typeface="Wingdings" panose="05000000000000000000" pitchFamily="2" charset="2"/>
              <a:buChar char="Ø"/>
            </a:pPr>
            <a:r>
              <a:rPr lang="en-US" sz="2400" dirty="0"/>
              <a:t>Programs using local interfaces can transparently create, manage and access hierarchical directories and files in remote network-connected computers.</a:t>
            </a:r>
          </a:p>
          <a:p>
            <a:pPr marL="285750" indent="-285750" algn="just">
              <a:buClr>
                <a:srgbClr val="0070C0"/>
              </a:buClr>
              <a:buFont typeface="Wingdings" panose="05000000000000000000" pitchFamily="2" charset="2"/>
              <a:buChar char="Ø"/>
            </a:pPr>
            <a:endParaRPr lang="en-US" sz="2400" dirty="0"/>
          </a:p>
          <a:p>
            <a:pPr marL="285750" indent="-285750" algn="just">
              <a:buClr>
                <a:srgbClr val="0070C0"/>
              </a:buClr>
              <a:buFont typeface="Wingdings" panose="05000000000000000000" pitchFamily="2" charset="2"/>
              <a:buChar char="Ø"/>
            </a:pPr>
            <a:r>
              <a:rPr lang="en-US" sz="2400" dirty="0"/>
              <a:t>Examples of network file systems include clients for the NFS, AFS, </a:t>
            </a:r>
            <a:r>
              <a:rPr lang="en-US" sz="2400" dirty="0" smtClean="0"/>
              <a:t>SMB protocols</a:t>
            </a:r>
            <a:r>
              <a:rPr lang="en-US" sz="2400" dirty="0"/>
              <a:t>, and file-system-like clients for FTP and WebDAV.</a:t>
            </a:r>
          </a:p>
        </p:txBody>
      </p:sp>
    </p:spTree>
    <p:extLst>
      <p:ext uri="{BB962C8B-B14F-4D97-AF65-F5344CB8AC3E}">
        <p14:creationId xmlns:p14="http://schemas.microsoft.com/office/powerpoint/2010/main" val="27508377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52538"/>
            <a:ext cx="12008223" cy="5108575"/>
          </a:xfrm>
        </p:spPr>
        <p:txBody>
          <a:bodyPr>
            <a:noAutofit/>
          </a:bodyPr>
          <a:lstStyle/>
          <a:p>
            <a:pPr marL="342900" indent="-342900" algn="just">
              <a:lnSpc>
                <a:spcPct val="100000"/>
              </a:lnSpc>
              <a:buClr>
                <a:srgbClr val="0070C0"/>
              </a:buClr>
              <a:buFont typeface="Wingdings" panose="05000000000000000000" pitchFamily="2" charset="2"/>
              <a:buChar char="Ø"/>
            </a:pPr>
            <a:r>
              <a:rPr lang="en-US" sz="2000" dirty="0"/>
              <a:t>A shared disk file system is one in which a number of machines (usually servers) all have access to the same external disk subsystem (usually a SAN). The file system arbitrates access to that subsystem, preventing write collisions</a:t>
            </a:r>
            <a:r>
              <a:rPr lang="en-US" sz="2000" dirty="0" smtClean="0"/>
              <a:t>.</a:t>
            </a:r>
          </a:p>
          <a:p>
            <a:pPr marL="342900" indent="-342900" algn="just">
              <a:lnSpc>
                <a:spcPct val="100000"/>
              </a:lnSpc>
              <a:buClr>
                <a:srgbClr val="0070C0"/>
              </a:buClr>
              <a:buFont typeface="Wingdings" panose="05000000000000000000" pitchFamily="2" charset="2"/>
              <a:buChar char="Ø"/>
            </a:pPr>
            <a:endParaRPr lang="en-US" sz="2000" dirty="0"/>
          </a:p>
          <a:p>
            <a:pPr marL="342900" indent="-342900">
              <a:lnSpc>
                <a:spcPct val="100000"/>
              </a:lnSpc>
              <a:buClr>
                <a:srgbClr val="0070C0"/>
              </a:buClr>
              <a:buFont typeface="Wingdings" panose="05000000000000000000" pitchFamily="2" charset="2"/>
              <a:buChar char="Ø"/>
            </a:pPr>
            <a:r>
              <a:rPr lang="en-US" sz="2000" dirty="0"/>
              <a:t> Examples include GFS2from Red Hat, GPFS from IBM, SFS </a:t>
            </a:r>
            <a:r>
              <a:rPr lang="en-US" sz="2000" dirty="0" smtClean="0"/>
              <a:t>from </a:t>
            </a:r>
            <a:r>
              <a:rPr lang="en-US" sz="2000" dirty="0" err="1" smtClean="0"/>
              <a:t>DataPlow</a:t>
            </a:r>
            <a:r>
              <a:rPr lang="en-US" sz="2000" dirty="0"/>
              <a:t>, CXFS from SGI and </a:t>
            </a:r>
            <a:r>
              <a:rPr lang="en-US" sz="2000" dirty="0" err="1"/>
              <a:t>StorNext</a:t>
            </a:r>
            <a:r>
              <a:rPr lang="en-US" sz="2000" dirty="0"/>
              <a:t> from Quantum Corporation.</a:t>
            </a:r>
          </a:p>
        </p:txBody>
      </p:sp>
      <p:sp>
        <p:nvSpPr>
          <p:cNvPr id="4" name="Title 3"/>
          <p:cNvSpPr>
            <a:spLocks noGrp="1"/>
          </p:cNvSpPr>
          <p:nvPr>
            <p:ph type="title"/>
          </p:nvPr>
        </p:nvSpPr>
        <p:spPr>
          <a:xfrm>
            <a:off x="252685" y="276021"/>
            <a:ext cx="10044113" cy="858838"/>
          </a:xfrm>
        </p:spPr>
        <p:txBody>
          <a:bodyPr>
            <a:normAutofit/>
          </a:bodyPr>
          <a:lstStyle/>
          <a:p>
            <a:r>
              <a:rPr lang="en-IN" sz="4400" b="1" dirty="0" smtClean="0">
                <a:latin typeface="+mn-lt"/>
              </a:rPr>
              <a:t>Shared disk </a:t>
            </a:r>
            <a:r>
              <a:rPr lang="en-IN" sz="4400" b="1" dirty="0">
                <a:latin typeface="+mn-lt"/>
              </a:rPr>
              <a:t>file </a:t>
            </a:r>
            <a:r>
              <a:rPr lang="en-IN" sz="4400" b="1" dirty="0" smtClean="0">
                <a:latin typeface="+mn-lt"/>
              </a:rPr>
              <a:t>systems</a:t>
            </a:r>
            <a:endParaRPr lang="en-US" sz="4400" b="1" dirty="0">
              <a:latin typeface="+mn-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9555"/>
          <a:stretch/>
        </p:blipFill>
        <p:spPr>
          <a:xfrm>
            <a:off x="7599624" y="2397532"/>
            <a:ext cx="4592376" cy="35675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85" y="3348968"/>
            <a:ext cx="6306217" cy="3082068"/>
          </a:xfrm>
          <a:prstGeom prst="rect">
            <a:avLst/>
          </a:prstGeom>
        </p:spPr>
      </p:pic>
    </p:spTree>
    <p:extLst>
      <p:ext uri="{BB962C8B-B14F-4D97-AF65-F5344CB8AC3E}">
        <p14:creationId xmlns:p14="http://schemas.microsoft.com/office/powerpoint/2010/main" val="31215476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52538"/>
            <a:ext cx="6871447" cy="5108575"/>
          </a:xfrm>
        </p:spPr>
        <p:txBody>
          <a:bodyPr>
            <a:noAutofit/>
          </a:bodyPr>
          <a:lstStyle/>
          <a:p>
            <a:pPr marL="342900" indent="-342900" algn="just">
              <a:lnSpc>
                <a:spcPct val="100000"/>
              </a:lnSpc>
              <a:buClr>
                <a:srgbClr val="0070C0"/>
              </a:buClr>
              <a:buFont typeface="Wingdings" panose="05000000000000000000" pitchFamily="2" charset="2"/>
              <a:buChar char="Ø"/>
            </a:pPr>
            <a:r>
              <a:rPr lang="en-US" sz="2400" dirty="0"/>
              <a:t>A special file system presents non-file elements of an operating system as files so they can be acted on using file system APIs</a:t>
            </a:r>
            <a:r>
              <a:rPr lang="en-US" sz="2400" dirty="0" smtClean="0"/>
              <a:t>.</a:t>
            </a:r>
          </a:p>
          <a:p>
            <a:pPr marL="342900" indent="-342900" algn="just">
              <a:lnSpc>
                <a:spcPct val="100000"/>
              </a:lnSpc>
              <a:buClr>
                <a:srgbClr val="0070C0"/>
              </a:buClr>
              <a:buFont typeface="Wingdings" panose="05000000000000000000" pitchFamily="2" charset="2"/>
              <a:buChar char="Ø"/>
            </a:pPr>
            <a:endParaRPr lang="en-US" sz="2400" dirty="0"/>
          </a:p>
          <a:p>
            <a:pPr marL="342900" indent="-342900" algn="just">
              <a:lnSpc>
                <a:spcPct val="100000"/>
              </a:lnSpc>
              <a:buClr>
                <a:srgbClr val="0070C0"/>
              </a:buClr>
              <a:buFont typeface="Wingdings" panose="05000000000000000000" pitchFamily="2" charset="2"/>
              <a:buChar char="Ø"/>
            </a:pPr>
            <a:r>
              <a:rPr lang="en-US" sz="2400" dirty="0"/>
              <a:t> This is most commonly done in Unix-like operating systems, but devices are given file names in some non-Unix-like operating systems as well.</a:t>
            </a:r>
          </a:p>
        </p:txBody>
      </p:sp>
      <p:sp>
        <p:nvSpPr>
          <p:cNvPr id="4" name="Title 3"/>
          <p:cNvSpPr>
            <a:spLocks noGrp="1"/>
          </p:cNvSpPr>
          <p:nvPr>
            <p:ph type="title"/>
          </p:nvPr>
        </p:nvSpPr>
        <p:spPr>
          <a:xfrm>
            <a:off x="252685" y="276021"/>
            <a:ext cx="10044113" cy="858838"/>
          </a:xfrm>
        </p:spPr>
        <p:txBody>
          <a:bodyPr>
            <a:noAutofit/>
          </a:bodyPr>
          <a:lstStyle/>
          <a:p>
            <a:r>
              <a:rPr lang="en-IN" sz="4400" b="1" dirty="0">
                <a:latin typeface="+mn-lt"/>
              </a:rPr>
              <a:t>Special file systems </a:t>
            </a:r>
            <a:br>
              <a:rPr lang="en-IN" sz="4400" b="1" dirty="0">
                <a:latin typeface="+mn-lt"/>
              </a:rPr>
            </a:br>
            <a:endParaRPr lang="en-US" sz="4400" b="1" dirty="0">
              <a:latin typeface="+mn-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305" y="1252538"/>
            <a:ext cx="4303806" cy="4703717"/>
          </a:xfrm>
          <a:prstGeom prst="rect">
            <a:avLst/>
          </a:prstGeom>
        </p:spPr>
      </p:pic>
    </p:spTree>
    <p:extLst>
      <p:ext uri="{BB962C8B-B14F-4D97-AF65-F5344CB8AC3E}">
        <p14:creationId xmlns:p14="http://schemas.microsoft.com/office/powerpoint/2010/main" val="21937187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Creating </a:t>
            </a:r>
            <a:r>
              <a:rPr lang="en-IN" dirty="0"/>
              <a:t>files and directories</a:t>
            </a:r>
            <a:endParaRPr lang="en-US" dirty="0"/>
          </a:p>
        </p:txBody>
      </p:sp>
      <p:pic>
        <p:nvPicPr>
          <p:cNvPr id="3"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2092" t="1231" r="1709"/>
          <a:stretch/>
        </p:blipFill>
        <p:spPr>
          <a:xfrm>
            <a:off x="0" y="1959429"/>
            <a:ext cx="5562600" cy="4365788"/>
          </a:xfrm>
          <a:prstGeom prst="rect">
            <a:avLst/>
          </a:prstGeom>
        </p:spPr>
      </p:pic>
      <p:sp>
        <p:nvSpPr>
          <p:cNvPr id="4" name="Rectangle 3"/>
          <p:cNvSpPr/>
          <p:nvPr/>
        </p:nvSpPr>
        <p:spPr>
          <a:xfrm>
            <a:off x="5856514" y="1905000"/>
            <a:ext cx="5468983" cy="3877985"/>
          </a:xfrm>
          <a:prstGeom prst="rect">
            <a:avLst/>
          </a:prstGeom>
        </p:spPr>
        <p:txBody>
          <a:bodyPr wrap="square">
            <a:spAutoFit/>
          </a:bodyPr>
          <a:lstStyle/>
          <a:p>
            <a:r>
              <a:rPr lang="en-IN" sz="2400" b="1" dirty="0">
                <a:solidFill>
                  <a:srgbClr val="DC303E"/>
                </a:solidFill>
              </a:rPr>
              <a:t>Using </a:t>
            </a:r>
            <a:r>
              <a:rPr lang="en-IN" sz="2400" b="1" dirty="0" err="1">
                <a:solidFill>
                  <a:srgbClr val="DC303E"/>
                </a:solidFill>
              </a:rPr>
              <a:t>cmd</a:t>
            </a:r>
            <a:r>
              <a:rPr lang="en-IN" sz="2400" b="1" dirty="0">
                <a:solidFill>
                  <a:srgbClr val="DC303E"/>
                </a:solidFill>
              </a:rPr>
              <a:t> prompt </a:t>
            </a:r>
            <a:r>
              <a:rPr lang="en-IN" sz="2400" b="1" dirty="0" smtClean="0">
                <a:solidFill>
                  <a:srgbClr val="DC303E"/>
                </a:solidFill>
              </a:rPr>
              <a:t>&gt;&gt;</a:t>
            </a:r>
          </a:p>
          <a:p>
            <a:endParaRPr lang="en-IN" sz="2000" b="1" dirty="0">
              <a:solidFill>
                <a:srgbClr val="DC303E"/>
              </a:solidFill>
            </a:endParaRPr>
          </a:p>
          <a:p>
            <a:r>
              <a:rPr lang="en-IN" sz="2400" b="1" dirty="0" smtClean="0"/>
              <a:t>1. Open </a:t>
            </a:r>
            <a:r>
              <a:rPr lang="en-IN" sz="2400" b="1" dirty="0"/>
              <a:t>the Windows Command </a:t>
            </a:r>
            <a:r>
              <a:rPr lang="en-IN" sz="2400" b="1" dirty="0" smtClean="0"/>
              <a:t>Prompt</a:t>
            </a:r>
            <a:r>
              <a:rPr lang="en-IN" sz="2400" b="1" dirty="0"/>
              <a:t> </a:t>
            </a:r>
            <a:r>
              <a:rPr lang="en-IN" sz="2400" b="1" dirty="0" smtClean="0"/>
              <a:t>:</a:t>
            </a:r>
            <a:endParaRPr lang="en-IN" dirty="0" smtClean="0"/>
          </a:p>
          <a:p>
            <a:pPr marL="342900" indent="-342900">
              <a:buAutoNum type="arabicPeriod"/>
            </a:pPr>
            <a:endParaRPr lang="en-IN" dirty="0" smtClean="0"/>
          </a:p>
          <a:p>
            <a:pPr marL="342900" indent="-342900" algn="just">
              <a:buFont typeface="Wingdings" panose="05000000000000000000" pitchFamily="2" charset="2"/>
              <a:buChar char="ü"/>
            </a:pPr>
            <a:r>
              <a:rPr lang="en-IN" sz="2000" dirty="0" smtClean="0"/>
              <a:t>Click </a:t>
            </a:r>
            <a:r>
              <a:rPr lang="en-IN" sz="2000" dirty="0"/>
              <a:t>on the start screen of your computer and go to the search box. Type command prompt or cmd. Double click on Command Prompt from the list of results to open the command prompt. </a:t>
            </a:r>
            <a:endParaRPr lang="en-IN" sz="2000" dirty="0" smtClean="0"/>
          </a:p>
          <a:p>
            <a:pPr marL="342900" indent="-342900" algn="just">
              <a:buFont typeface="Wingdings" panose="05000000000000000000" pitchFamily="2" charset="2"/>
              <a:buChar char="ü"/>
            </a:pPr>
            <a:endParaRPr lang="en-IN" sz="2000" dirty="0" smtClean="0"/>
          </a:p>
          <a:p>
            <a:pPr marL="342900" indent="-342900" algn="just">
              <a:buFont typeface="Wingdings" panose="05000000000000000000" pitchFamily="2" charset="2"/>
              <a:buChar char="ü"/>
            </a:pPr>
            <a:r>
              <a:rPr lang="en-IN" sz="2000" dirty="0" smtClean="0"/>
              <a:t>The </a:t>
            </a:r>
            <a:r>
              <a:rPr lang="en-IN" sz="2000" dirty="0"/>
              <a:t>command prompt will look like this </a:t>
            </a:r>
            <a:r>
              <a:rPr lang="en-IN" sz="2000" b="1" dirty="0"/>
              <a:t>c:\users\username</a:t>
            </a:r>
          </a:p>
        </p:txBody>
      </p:sp>
    </p:spTree>
    <p:extLst>
      <p:ext uri="{BB962C8B-B14F-4D97-AF65-F5344CB8AC3E}">
        <p14:creationId xmlns:p14="http://schemas.microsoft.com/office/powerpoint/2010/main" val="1605717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1. Creating directories</a:t>
            </a:r>
            <a:endParaRPr lang="en-US" dirty="0"/>
          </a:p>
        </p:txBody>
      </p:sp>
      <p:sp>
        <p:nvSpPr>
          <p:cNvPr id="4" name="Rectangle 3"/>
          <p:cNvSpPr/>
          <p:nvPr/>
        </p:nvSpPr>
        <p:spPr>
          <a:xfrm>
            <a:off x="6258828" y="2000977"/>
            <a:ext cx="5577840" cy="3416320"/>
          </a:xfrm>
          <a:prstGeom prst="rect">
            <a:avLst/>
          </a:prstGeom>
        </p:spPr>
        <p:txBody>
          <a:bodyPr wrap="square">
            <a:spAutoFit/>
          </a:bodyPr>
          <a:lstStyle/>
          <a:p>
            <a:endParaRPr lang="en-IN" sz="2400" dirty="0" smtClean="0"/>
          </a:p>
          <a:p>
            <a:pPr marL="342900" indent="-342900" algn="just">
              <a:buFont typeface="Wingdings" panose="05000000000000000000" pitchFamily="2" charset="2"/>
              <a:buChar char="ü"/>
            </a:pPr>
            <a:r>
              <a:rPr lang="en-IN" sz="2400" dirty="0" smtClean="0"/>
              <a:t>Use </a:t>
            </a:r>
            <a:r>
              <a:rPr lang="en-IN" sz="2400" dirty="0"/>
              <a:t>the </a:t>
            </a:r>
            <a:r>
              <a:rPr lang="en-IN" sz="2400" b="1" dirty="0" err="1"/>
              <a:t>mkdir</a:t>
            </a:r>
            <a:r>
              <a:rPr lang="en-IN" sz="2400" dirty="0"/>
              <a:t> command to create a new directory to work with. </a:t>
            </a:r>
            <a:endParaRPr lang="en-IN" sz="2400" dirty="0" smtClean="0"/>
          </a:p>
          <a:p>
            <a:pPr marL="342900" indent="-342900" algn="just">
              <a:buFont typeface="Wingdings" panose="05000000000000000000" pitchFamily="2" charset="2"/>
              <a:buChar char="ü"/>
            </a:pPr>
            <a:endParaRPr lang="en-IN" sz="2400" dirty="0"/>
          </a:p>
          <a:p>
            <a:pPr marL="342900" indent="-342900" algn="just">
              <a:buFont typeface="Wingdings" panose="05000000000000000000" pitchFamily="2" charset="2"/>
              <a:buChar char="ü"/>
            </a:pPr>
            <a:r>
              <a:rPr lang="en-IN" sz="2400" dirty="0" smtClean="0"/>
              <a:t>The </a:t>
            </a:r>
            <a:r>
              <a:rPr lang="en-IN" sz="2400" dirty="0"/>
              <a:t>command is </a:t>
            </a:r>
            <a:r>
              <a:rPr lang="en-IN" sz="2400" b="1" dirty="0" err="1">
                <a:solidFill>
                  <a:srgbClr val="DC303E"/>
                </a:solidFill>
              </a:rPr>
              <a:t>mkdir</a:t>
            </a:r>
            <a:r>
              <a:rPr lang="en-IN" sz="2400" b="1" dirty="0">
                <a:solidFill>
                  <a:srgbClr val="DC303E"/>
                </a:solidFill>
              </a:rPr>
              <a:t> </a:t>
            </a:r>
            <a:r>
              <a:rPr lang="en-IN" sz="2400" b="1" dirty="0" smtClean="0">
                <a:solidFill>
                  <a:srgbClr val="DC303E"/>
                </a:solidFill>
              </a:rPr>
              <a:t>directory</a:t>
            </a:r>
            <a:r>
              <a:rPr lang="en-IN" sz="2400" dirty="0" smtClean="0"/>
              <a:t> </a:t>
            </a:r>
            <a:r>
              <a:rPr lang="en-IN" sz="2400" dirty="0"/>
              <a:t>name. </a:t>
            </a:r>
            <a:endParaRPr lang="en-IN" sz="2400" dirty="0" smtClean="0"/>
          </a:p>
          <a:p>
            <a:pPr marL="342900" indent="-342900" algn="just">
              <a:buFont typeface="Wingdings" panose="05000000000000000000" pitchFamily="2" charset="2"/>
              <a:buChar char="ü"/>
            </a:pPr>
            <a:endParaRPr lang="en-IN" sz="2400" dirty="0"/>
          </a:p>
          <a:p>
            <a:pPr marL="342900" indent="-342900" algn="just">
              <a:buFont typeface="Wingdings" panose="05000000000000000000" pitchFamily="2" charset="2"/>
              <a:buChar char="ü"/>
            </a:pPr>
            <a:r>
              <a:rPr lang="en-IN" sz="2400" dirty="0" smtClean="0"/>
              <a:t>In </a:t>
            </a:r>
            <a:r>
              <a:rPr lang="en-IN" sz="2400" dirty="0"/>
              <a:t>the example above, a new directory called </a:t>
            </a:r>
            <a:r>
              <a:rPr lang="en-IN" sz="2400" dirty="0" err="1"/>
              <a:t>wikihow</a:t>
            </a:r>
            <a:r>
              <a:rPr lang="en-IN" sz="2400" dirty="0"/>
              <a:t> was created by </a:t>
            </a:r>
            <a:r>
              <a:rPr lang="en-IN" sz="2400" dirty="0" smtClean="0"/>
              <a:t>typing : </a:t>
            </a:r>
            <a:r>
              <a:rPr lang="en-IN" sz="2400" b="1" dirty="0" err="1"/>
              <a:t>mkdir</a:t>
            </a:r>
            <a:r>
              <a:rPr lang="en-IN" sz="2400" b="1" dirty="0"/>
              <a:t> </a:t>
            </a:r>
            <a:r>
              <a:rPr lang="en-IN" sz="2400" b="1" dirty="0" err="1" smtClean="0"/>
              <a:t>wikihow</a:t>
            </a:r>
            <a:r>
              <a:rPr lang="en-IN" sz="2400" b="1" dirty="0" smtClean="0"/>
              <a:t>.</a:t>
            </a:r>
            <a:endParaRPr lang="en-IN" sz="2400"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977"/>
            <a:ext cx="6172200" cy="4361812"/>
          </a:xfrm>
          <a:prstGeom prst="rect">
            <a:avLst/>
          </a:prstGeom>
        </p:spPr>
      </p:pic>
    </p:spTree>
    <p:extLst>
      <p:ext uri="{BB962C8B-B14F-4D97-AF65-F5344CB8AC3E}">
        <p14:creationId xmlns:p14="http://schemas.microsoft.com/office/powerpoint/2010/main" val="3885119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209" y="121156"/>
            <a:ext cx="5070875" cy="584775"/>
          </a:xfrm>
          <a:prstGeom prst="rect">
            <a:avLst/>
          </a:prstGeom>
        </p:spPr>
        <p:txBody>
          <a:bodyPr wrap="square">
            <a:spAutoFit/>
          </a:bodyPr>
          <a:lstStyle/>
          <a:p>
            <a:pPr algn="ctr" fontAlgn="base"/>
            <a:r>
              <a:rPr lang="en-US" sz="3200" b="1" dirty="0" smtClean="0">
                <a:solidFill>
                  <a:srgbClr val="0070AD"/>
                </a:solidFill>
                <a:latin typeface="Times New Roman" panose="02020603050405020304" pitchFamily="18" charset="0"/>
                <a:cs typeface="Times New Roman" panose="02020603050405020304" pitchFamily="18" charset="0"/>
              </a:rPr>
              <a:t>Types of Operating Systems</a:t>
            </a:r>
            <a:endParaRPr lang="en-US" sz="3200" b="1" dirty="0">
              <a:solidFill>
                <a:srgbClr val="0070AD"/>
              </a:solidFill>
              <a:latin typeface="Times New Roman" panose="02020603050405020304" pitchFamily="18" charset="0"/>
              <a:cs typeface="Times New Roman" panose="02020603050405020304" pitchFamily="18" charset="0"/>
            </a:endParaRPr>
          </a:p>
        </p:txBody>
      </p:sp>
      <p:sp>
        <p:nvSpPr>
          <p:cNvPr id="3" name="Rectangle 2"/>
          <p:cNvSpPr/>
          <p:nvPr/>
        </p:nvSpPr>
        <p:spPr>
          <a:xfrm>
            <a:off x="540165" y="729897"/>
            <a:ext cx="3671648" cy="338554"/>
          </a:xfrm>
          <a:prstGeom prst="rect">
            <a:avLst/>
          </a:prstGeom>
        </p:spPr>
        <p:txBody>
          <a:bodyPr wrap="square">
            <a:spAutoFit/>
          </a:bodyPr>
          <a:lstStyle/>
          <a:p>
            <a:r>
              <a:rPr lang="en-US" sz="1600" b="1" dirty="0" smtClean="0">
                <a:solidFill>
                  <a:srgbClr val="000000"/>
                </a:solidFill>
                <a:latin typeface="Times New Roman" panose="02020603050405020304" pitchFamily="18" charset="0"/>
                <a:cs typeface="Times New Roman" panose="02020603050405020304" pitchFamily="18" charset="0"/>
              </a:rPr>
              <a:t>1. Batch Operating System</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8038369" y="780930"/>
            <a:ext cx="3317511" cy="338554"/>
          </a:xfrm>
          <a:prstGeom prst="rect">
            <a:avLst/>
          </a:prstGeom>
        </p:spPr>
        <p:txBody>
          <a:bodyPr wrap="none">
            <a:spAutoFit/>
          </a:bodyPr>
          <a:lstStyle/>
          <a:p>
            <a:r>
              <a:rPr lang="en-US" sz="1600" b="1" dirty="0" smtClean="0">
                <a:solidFill>
                  <a:srgbClr val="000000"/>
                </a:solidFill>
                <a:latin typeface="Times New Roman" panose="02020603050405020304" pitchFamily="18" charset="0"/>
                <a:cs typeface="Times New Roman" panose="02020603050405020304" pitchFamily="18" charset="0"/>
              </a:rPr>
              <a:t>2. Time-Sharing Operating Systems</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294104" y="3710227"/>
            <a:ext cx="3028393" cy="338554"/>
          </a:xfrm>
          <a:prstGeom prst="rect">
            <a:avLst/>
          </a:prstGeom>
        </p:spPr>
        <p:txBody>
          <a:bodyPr wrap="none">
            <a:spAutoFit/>
          </a:bodyPr>
          <a:lstStyle/>
          <a:p>
            <a:r>
              <a:rPr lang="en-US" sz="1600" b="1" dirty="0" smtClean="0">
                <a:solidFill>
                  <a:srgbClr val="000000"/>
                </a:solidFill>
                <a:latin typeface="Times New Roman" panose="02020603050405020304" pitchFamily="18" charset="0"/>
                <a:cs typeface="Times New Roman" panose="02020603050405020304" pitchFamily="18" charset="0"/>
              </a:rPr>
              <a:t>3. Distributed Operating System</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8038369" y="3940377"/>
            <a:ext cx="2786340" cy="338554"/>
          </a:xfrm>
          <a:prstGeom prst="rect">
            <a:avLst/>
          </a:prstGeom>
        </p:spPr>
        <p:txBody>
          <a:bodyPr wrap="none">
            <a:spAutoFit/>
          </a:bodyPr>
          <a:lstStyle/>
          <a:p>
            <a:r>
              <a:rPr lang="en-US" sz="1600" b="1" dirty="0" smtClean="0">
                <a:solidFill>
                  <a:srgbClr val="000000"/>
                </a:solidFill>
                <a:latin typeface="Times New Roman" panose="02020603050405020304" pitchFamily="18" charset="0"/>
                <a:cs typeface="Times New Roman" panose="02020603050405020304" pitchFamily="18" charset="0"/>
              </a:rPr>
              <a:t>4. Network Operating System</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92" y="1241332"/>
            <a:ext cx="4059919" cy="224841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2109" y="1119484"/>
            <a:ext cx="4520541" cy="232543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92" y="4048781"/>
            <a:ext cx="4030421" cy="271091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6119" y="4571134"/>
            <a:ext cx="3200813" cy="19421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399" y="3940377"/>
            <a:ext cx="3208001" cy="2662916"/>
          </a:xfrm>
          <a:prstGeom prst="rect">
            <a:avLst/>
          </a:prstGeom>
        </p:spPr>
      </p:pic>
      <p:sp>
        <p:nvSpPr>
          <p:cNvPr id="12" name="Rectangle 11"/>
          <p:cNvSpPr/>
          <p:nvPr/>
        </p:nvSpPr>
        <p:spPr>
          <a:xfrm>
            <a:off x="4241312" y="3444389"/>
            <a:ext cx="2944524" cy="338554"/>
          </a:xfrm>
          <a:prstGeom prst="rect">
            <a:avLst/>
          </a:prstGeom>
        </p:spPr>
        <p:txBody>
          <a:bodyPr wrap="none">
            <a:spAutoFit/>
          </a:bodyPr>
          <a:lstStyle/>
          <a:p>
            <a:r>
              <a:rPr lang="en-US" sz="1600" b="1" dirty="0" smtClean="0">
                <a:solidFill>
                  <a:srgbClr val="000000"/>
                </a:solidFill>
                <a:latin typeface="Times New Roman" panose="02020603050405020304" pitchFamily="18" charset="0"/>
                <a:cs typeface="Times New Roman" panose="02020603050405020304" pitchFamily="18" charset="0"/>
              </a:rPr>
              <a:t>5. Real-Time Operating System</a:t>
            </a:r>
            <a:endParaRPr lang="en-US" sz="16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257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2. Creating files</a:t>
            </a:r>
            <a:endParaRPr lang="en-US" dirty="0"/>
          </a:p>
        </p:txBody>
      </p:sp>
      <p:sp>
        <p:nvSpPr>
          <p:cNvPr id="4" name="Rectangle 3"/>
          <p:cNvSpPr/>
          <p:nvPr/>
        </p:nvSpPr>
        <p:spPr>
          <a:xfrm>
            <a:off x="6258827" y="2000977"/>
            <a:ext cx="5732875" cy="3046988"/>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ü"/>
            </a:pPr>
            <a:r>
              <a:rPr lang="en-IN" sz="2400" dirty="0" smtClean="0"/>
              <a:t>In </a:t>
            </a:r>
            <a:r>
              <a:rPr lang="en-IN" sz="2400" dirty="0"/>
              <a:t>order to create a new file, use the type </a:t>
            </a:r>
            <a:r>
              <a:rPr lang="en-IN" sz="2400" b="1" dirty="0"/>
              <a:t>NUL &gt;</a:t>
            </a:r>
            <a:r>
              <a:rPr lang="en-IN" sz="2400" dirty="0"/>
              <a:t> command. </a:t>
            </a:r>
            <a:endParaRPr lang="en-IN" sz="2400" dirty="0" smtClean="0"/>
          </a:p>
          <a:p>
            <a:pPr marL="342900" indent="-342900" algn="just">
              <a:buFont typeface="Wingdings" panose="05000000000000000000" pitchFamily="2" charset="2"/>
              <a:buChar char="ü"/>
            </a:pPr>
            <a:r>
              <a:rPr lang="en-IN" sz="2400" dirty="0" smtClean="0"/>
              <a:t>Type</a:t>
            </a:r>
            <a:r>
              <a:rPr lang="en-IN" sz="2400" dirty="0"/>
              <a:t>: type NUL&gt; filename and press enter to create a new empty file. </a:t>
            </a:r>
            <a:endParaRPr lang="en-IN" sz="2400" dirty="0" smtClean="0"/>
          </a:p>
          <a:p>
            <a:pPr marL="342900" indent="-342900" algn="just">
              <a:buFont typeface="Wingdings" panose="05000000000000000000" pitchFamily="2" charset="2"/>
              <a:buChar char="ü"/>
            </a:pPr>
            <a:endParaRPr lang="en-IN" sz="2400" dirty="0"/>
          </a:p>
          <a:p>
            <a:pPr marL="342900" indent="-342900" algn="just">
              <a:buFont typeface="Wingdings" panose="05000000000000000000" pitchFamily="2" charset="2"/>
              <a:buChar char="ü"/>
            </a:pPr>
            <a:r>
              <a:rPr lang="en-IN" sz="2400" dirty="0" smtClean="0"/>
              <a:t>In </a:t>
            </a:r>
            <a:r>
              <a:rPr lang="en-IN" sz="2400" dirty="0"/>
              <a:t>the example above, type </a:t>
            </a:r>
            <a:r>
              <a:rPr lang="en-IN" sz="2400" b="1" dirty="0"/>
              <a:t>NUL</a:t>
            </a:r>
            <a:r>
              <a:rPr lang="en-IN" sz="2400" b="1" dirty="0" smtClean="0"/>
              <a:t>&gt; newFile1</a:t>
            </a:r>
            <a:r>
              <a:rPr lang="en-IN" sz="2400" dirty="0" smtClean="0"/>
              <a:t> </a:t>
            </a:r>
            <a:r>
              <a:rPr lang="en-IN" sz="2400" dirty="0"/>
              <a:t>was typed.</a:t>
            </a:r>
          </a:p>
        </p:txBody>
      </p:sp>
      <p:pic>
        <p:nvPicPr>
          <p:cNvPr id="6" name="Content Placeholder 6"/>
          <p:cNvPicPr>
            <a:picLocks noChangeAspect="1"/>
          </p:cNvPicPr>
          <p:nvPr/>
        </p:nvPicPr>
        <p:blipFill rotWithShape="1">
          <a:blip r:embed="rId2">
            <a:extLst>
              <a:ext uri="{28A0092B-C50C-407E-A947-70E740481C1C}">
                <a14:useLocalDpi xmlns:a14="http://schemas.microsoft.com/office/drawing/2010/main" val="0"/>
              </a:ext>
            </a:extLst>
          </a:blip>
          <a:srcRect b="3269"/>
          <a:stretch/>
        </p:blipFill>
        <p:spPr>
          <a:xfrm>
            <a:off x="0" y="2000977"/>
            <a:ext cx="6172200" cy="4491263"/>
          </a:xfrm>
          <a:prstGeom prst="rect">
            <a:avLst/>
          </a:prstGeom>
        </p:spPr>
      </p:pic>
    </p:spTree>
    <p:extLst>
      <p:ext uri="{BB962C8B-B14F-4D97-AF65-F5344CB8AC3E}">
        <p14:creationId xmlns:p14="http://schemas.microsoft.com/office/powerpoint/2010/main" val="6211026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07988" y="2128056"/>
            <a:ext cx="6696124" cy="3375382"/>
          </a:xfrm>
        </p:spPr>
        <p:txBody>
          <a:bodyPr/>
          <a:lstStyle/>
          <a:p>
            <a:endParaRPr lang="en-US" dirty="0"/>
          </a:p>
        </p:txBody>
      </p:sp>
      <p:sp>
        <p:nvSpPr>
          <p:cNvPr id="3" name="Title 2"/>
          <p:cNvSpPr>
            <a:spLocks noGrp="1"/>
          </p:cNvSpPr>
          <p:nvPr>
            <p:ph type="title"/>
          </p:nvPr>
        </p:nvSpPr>
        <p:spPr/>
        <p:txBody>
          <a:bodyPr/>
          <a:lstStyle/>
          <a:p>
            <a:r>
              <a:rPr lang="en-IN" sz="4900" dirty="0"/>
              <a:t>Creating files and </a:t>
            </a:r>
            <a:r>
              <a:rPr lang="en-IN" sz="4900" dirty="0" smtClean="0"/>
              <a:t>directories </a:t>
            </a:r>
            <a:r>
              <a:rPr lang="en-IN" sz="3600" dirty="0" smtClean="0"/>
              <a:t>(using GUI)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6064624" cy="39032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882" y="1600200"/>
            <a:ext cx="5939118" cy="3903238"/>
          </a:xfrm>
          <a:prstGeom prst="rect">
            <a:avLst/>
          </a:prstGeom>
        </p:spPr>
      </p:pic>
      <p:sp>
        <p:nvSpPr>
          <p:cNvPr id="8" name="Rectangle 7"/>
          <p:cNvSpPr/>
          <p:nvPr/>
        </p:nvSpPr>
        <p:spPr>
          <a:xfrm>
            <a:off x="18032" y="5631184"/>
            <a:ext cx="6046592" cy="400110"/>
          </a:xfrm>
          <a:prstGeom prst="rect">
            <a:avLst/>
          </a:prstGeom>
        </p:spPr>
        <p:txBody>
          <a:bodyPr wrap="none">
            <a:spAutoFit/>
          </a:bodyPr>
          <a:lstStyle/>
          <a:p>
            <a:r>
              <a:rPr lang="en-US" sz="2000" b="1" dirty="0">
                <a:solidFill>
                  <a:schemeClr val="bg1"/>
                </a:solidFill>
              </a:rPr>
              <a:t>To make a directory -- right-click and select </a:t>
            </a:r>
            <a:r>
              <a:rPr lang="en-US" sz="2000" b="1" i="1" dirty="0">
                <a:solidFill>
                  <a:schemeClr val="bg1"/>
                </a:solidFill>
              </a:rPr>
              <a:t>New Folder</a:t>
            </a:r>
            <a:r>
              <a:rPr lang="en-US" sz="2000" b="1" dirty="0">
                <a:solidFill>
                  <a:schemeClr val="bg1"/>
                </a:solidFill>
              </a:rPr>
              <a:t>.</a:t>
            </a:r>
          </a:p>
        </p:txBody>
      </p:sp>
      <p:sp>
        <p:nvSpPr>
          <p:cNvPr id="9" name="Rectangle 8"/>
          <p:cNvSpPr/>
          <p:nvPr/>
        </p:nvSpPr>
        <p:spPr>
          <a:xfrm>
            <a:off x="6654052" y="5569629"/>
            <a:ext cx="5136777" cy="1015663"/>
          </a:xfrm>
          <a:prstGeom prst="rect">
            <a:avLst/>
          </a:prstGeom>
        </p:spPr>
        <p:txBody>
          <a:bodyPr wrap="square">
            <a:spAutoFit/>
          </a:bodyPr>
          <a:lstStyle/>
          <a:p>
            <a:r>
              <a:rPr lang="en-IN" sz="2000" b="1" dirty="0">
                <a:solidFill>
                  <a:schemeClr val="bg1"/>
                </a:solidFill>
              </a:rPr>
              <a:t>To make a file -- right-click and select </a:t>
            </a:r>
            <a:endParaRPr lang="en-IN" sz="2000" b="1" dirty="0" smtClean="0">
              <a:solidFill>
                <a:schemeClr val="bg1"/>
              </a:solidFill>
            </a:endParaRPr>
          </a:p>
          <a:p>
            <a:r>
              <a:rPr lang="en-IN" sz="2000" b="1" i="1" dirty="0" smtClean="0">
                <a:solidFill>
                  <a:schemeClr val="bg1"/>
                </a:solidFill>
              </a:rPr>
              <a:t>New </a:t>
            </a:r>
            <a:r>
              <a:rPr lang="en-IN" sz="2000" b="1" i="1" dirty="0">
                <a:solidFill>
                  <a:schemeClr val="bg1"/>
                </a:solidFill>
              </a:rPr>
              <a:t>Document</a:t>
            </a:r>
            <a:r>
              <a:rPr lang="en-IN" sz="2000" b="1" dirty="0">
                <a:solidFill>
                  <a:schemeClr val="bg1"/>
                </a:solidFill>
              </a:rPr>
              <a:t> -&gt; </a:t>
            </a:r>
            <a:r>
              <a:rPr lang="en-IN" sz="2000" b="1" i="1" dirty="0" smtClean="0">
                <a:solidFill>
                  <a:schemeClr val="bg1"/>
                </a:solidFill>
              </a:rPr>
              <a:t>Text </a:t>
            </a:r>
            <a:r>
              <a:rPr lang="en-IN" sz="2000" b="1" i="1" dirty="0">
                <a:solidFill>
                  <a:schemeClr val="bg1"/>
                </a:solidFill>
              </a:rPr>
              <a:t>Document</a:t>
            </a:r>
            <a:r>
              <a:rPr lang="en-IN" sz="2000" b="1" dirty="0">
                <a:solidFill>
                  <a:schemeClr val="bg1"/>
                </a:solidFill>
              </a:rPr>
              <a:t>.</a:t>
            </a:r>
          </a:p>
          <a:p>
            <a:endParaRPr lang="en-IN" sz="2000" b="1" dirty="0">
              <a:solidFill>
                <a:schemeClr val="bg1"/>
              </a:solidFill>
            </a:endParaRPr>
          </a:p>
        </p:txBody>
      </p:sp>
    </p:spTree>
    <p:extLst>
      <p:ext uri="{BB962C8B-B14F-4D97-AF65-F5344CB8AC3E}">
        <p14:creationId xmlns:p14="http://schemas.microsoft.com/office/powerpoint/2010/main" val="6187137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Opening Directories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2209800"/>
            <a:ext cx="5706035" cy="4300720"/>
          </a:xfrm>
          <a:prstGeom prst="rect">
            <a:avLst/>
          </a:prstGeom>
        </p:spPr>
      </p:pic>
      <p:sp>
        <p:nvSpPr>
          <p:cNvPr id="4" name="Rectangle 3"/>
          <p:cNvSpPr/>
          <p:nvPr/>
        </p:nvSpPr>
        <p:spPr>
          <a:xfrm>
            <a:off x="5930388" y="2328835"/>
            <a:ext cx="6096000" cy="4278094"/>
          </a:xfrm>
          <a:prstGeom prst="rect">
            <a:avLst/>
          </a:prstGeom>
        </p:spPr>
        <p:txBody>
          <a:bodyPr>
            <a:spAutoFit/>
          </a:bodyPr>
          <a:lstStyle/>
          <a:p>
            <a:r>
              <a:rPr lang="en-IN" sz="2400" b="1" dirty="0"/>
              <a:t>Opening current working directory.</a:t>
            </a:r>
            <a:r>
              <a:rPr lang="en-IN" sz="2400" dirty="0"/>
              <a:t> </a:t>
            </a:r>
            <a:endParaRPr lang="en-IN" sz="2400" dirty="0" smtClean="0"/>
          </a:p>
          <a:p>
            <a:pPr marL="342900" indent="-342900">
              <a:buFont typeface="Wingdings" panose="05000000000000000000" pitchFamily="2" charset="2"/>
              <a:buChar char="ü"/>
            </a:pPr>
            <a:endParaRPr lang="en-IN" sz="2400" dirty="0"/>
          </a:p>
          <a:p>
            <a:pPr marL="342900" indent="-342900" algn="just">
              <a:buFont typeface="Wingdings" panose="05000000000000000000" pitchFamily="2" charset="2"/>
              <a:buChar char="ü"/>
            </a:pPr>
            <a:r>
              <a:rPr lang="en-IN" sz="2200" dirty="0" smtClean="0"/>
              <a:t>In </a:t>
            </a:r>
            <a:r>
              <a:rPr lang="en-IN" sz="2200" dirty="0"/>
              <a:t>order to move into the newly created directory, use the </a:t>
            </a:r>
            <a:r>
              <a:rPr lang="en-IN" sz="2200" b="1" dirty="0"/>
              <a:t>cd or change directory command.</a:t>
            </a:r>
            <a:r>
              <a:rPr lang="en-IN" sz="2200" dirty="0"/>
              <a:t> </a:t>
            </a:r>
            <a:endParaRPr lang="en-IN" sz="2200" dirty="0" smtClean="0"/>
          </a:p>
          <a:p>
            <a:pPr marL="342900" indent="-342900" algn="just">
              <a:buFont typeface="Wingdings" panose="05000000000000000000" pitchFamily="2" charset="2"/>
              <a:buChar char="ü"/>
            </a:pPr>
            <a:endParaRPr lang="en-IN" sz="2200" dirty="0" smtClean="0"/>
          </a:p>
          <a:p>
            <a:pPr marL="342900" indent="-342900" algn="just">
              <a:buFont typeface="Wingdings" panose="05000000000000000000" pitchFamily="2" charset="2"/>
              <a:buChar char="ü"/>
            </a:pPr>
            <a:r>
              <a:rPr lang="en-IN" sz="2200" dirty="0" smtClean="0"/>
              <a:t>The </a:t>
            </a:r>
            <a:r>
              <a:rPr lang="en-IN" sz="2200" dirty="0"/>
              <a:t>command is cd -&gt; directory name. </a:t>
            </a:r>
            <a:endParaRPr lang="en-IN" sz="2200" dirty="0" smtClean="0"/>
          </a:p>
          <a:p>
            <a:pPr marL="342900" indent="-342900" algn="just">
              <a:buFont typeface="Wingdings" panose="05000000000000000000" pitchFamily="2" charset="2"/>
              <a:buChar char="ü"/>
            </a:pPr>
            <a:endParaRPr lang="en-IN" sz="2200" dirty="0"/>
          </a:p>
          <a:p>
            <a:pPr marL="342900" indent="-342900" algn="just">
              <a:buFont typeface="Wingdings" panose="05000000000000000000" pitchFamily="2" charset="2"/>
              <a:buChar char="ü"/>
            </a:pPr>
            <a:r>
              <a:rPr lang="en-IN" sz="2200" dirty="0" smtClean="0"/>
              <a:t>In </a:t>
            </a:r>
            <a:r>
              <a:rPr lang="en-IN" sz="2200" dirty="0"/>
              <a:t>the example, </a:t>
            </a:r>
            <a:r>
              <a:rPr lang="en-IN" sz="2200" b="1" dirty="0"/>
              <a:t>cd </a:t>
            </a:r>
            <a:r>
              <a:rPr lang="en-IN" sz="2200" b="1" dirty="0" err="1"/>
              <a:t>wikihow</a:t>
            </a:r>
            <a:r>
              <a:rPr lang="en-IN" sz="2200" b="1" dirty="0"/>
              <a:t> </a:t>
            </a:r>
            <a:r>
              <a:rPr lang="en-IN" sz="2200" dirty="0"/>
              <a:t>was typed. Now the prompt looks like this: C:\</a:t>
            </a:r>
            <a:r>
              <a:rPr lang="en-IN" sz="2200" dirty="0" smtClean="0"/>
              <a:t>users\Brian\wikihow&gt;</a:t>
            </a:r>
            <a:endParaRPr lang="en-IN" sz="2200" dirty="0"/>
          </a:p>
          <a:p>
            <a:endParaRPr lang="en-IN" sz="2400" dirty="0"/>
          </a:p>
          <a:p>
            <a:endParaRPr lang="en-IN" sz="2400" b="1" dirty="0"/>
          </a:p>
        </p:txBody>
      </p:sp>
    </p:spTree>
    <p:extLst>
      <p:ext uri="{BB962C8B-B14F-4D97-AF65-F5344CB8AC3E}">
        <p14:creationId xmlns:p14="http://schemas.microsoft.com/office/powerpoint/2010/main" val="18907351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 Directories</a:t>
            </a:r>
            <a:endParaRPr lang="en-US" dirty="0"/>
          </a:p>
        </p:txBody>
      </p:sp>
      <p:sp>
        <p:nvSpPr>
          <p:cNvPr id="4" name="Rectangle 3"/>
          <p:cNvSpPr/>
          <p:nvPr/>
        </p:nvSpPr>
        <p:spPr>
          <a:xfrm>
            <a:off x="5930388" y="2328835"/>
            <a:ext cx="6096000" cy="2893100"/>
          </a:xfrm>
          <a:prstGeom prst="rect">
            <a:avLst/>
          </a:prstGeom>
        </p:spPr>
        <p:txBody>
          <a:bodyPr>
            <a:spAutoFit/>
          </a:bodyPr>
          <a:lstStyle/>
          <a:p>
            <a:r>
              <a:rPr lang="en-IN" sz="2400" b="1" dirty="0"/>
              <a:t>Reading the directory contents.</a:t>
            </a:r>
            <a:r>
              <a:rPr lang="en-IN" sz="2400" dirty="0"/>
              <a:t> </a:t>
            </a:r>
            <a:endParaRPr lang="en-IN" sz="2400" dirty="0" smtClean="0"/>
          </a:p>
          <a:p>
            <a:endParaRPr lang="en-IN" sz="2400" dirty="0"/>
          </a:p>
          <a:p>
            <a:pPr marL="342900" indent="-342900">
              <a:buFont typeface="Wingdings" panose="05000000000000000000" pitchFamily="2" charset="2"/>
              <a:buChar char="ü"/>
            </a:pPr>
            <a:r>
              <a:rPr lang="en-IN" sz="2200" dirty="0" smtClean="0"/>
              <a:t>In </a:t>
            </a:r>
            <a:r>
              <a:rPr lang="en-IN" sz="2200" dirty="0"/>
              <a:t>order to check the contents of the current directory, use the </a:t>
            </a:r>
            <a:r>
              <a:rPr lang="en-IN" sz="2200" b="1" dirty="0" err="1"/>
              <a:t>dir</a:t>
            </a:r>
            <a:r>
              <a:rPr lang="en-IN" sz="2200" dirty="0"/>
              <a:t> </a:t>
            </a:r>
            <a:r>
              <a:rPr lang="en-IN" sz="2200" b="1" dirty="0"/>
              <a:t>command</a:t>
            </a:r>
            <a:r>
              <a:rPr lang="en-IN" sz="2200" dirty="0"/>
              <a:t>. </a:t>
            </a:r>
            <a:endParaRPr lang="en-IN" sz="2200" dirty="0" smtClean="0"/>
          </a:p>
          <a:p>
            <a:pPr marL="342900" indent="-342900">
              <a:buFont typeface="Wingdings" panose="05000000000000000000" pitchFamily="2" charset="2"/>
              <a:buChar char="ü"/>
            </a:pPr>
            <a:endParaRPr lang="en-IN" sz="2200" dirty="0"/>
          </a:p>
          <a:p>
            <a:pPr marL="342900" indent="-342900">
              <a:buFont typeface="Wingdings" panose="05000000000000000000" pitchFamily="2" charset="2"/>
              <a:buChar char="ü"/>
            </a:pPr>
            <a:r>
              <a:rPr lang="en-IN" sz="2200" dirty="0" smtClean="0"/>
              <a:t>Simply </a:t>
            </a:r>
            <a:r>
              <a:rPr lang="en-IN" sz="2200" dirty="0"/>
              <a:t>type </a:t>
            </a:r>
            <a:r>
              <a:rPr lang="en-IN" sz="2200" b="1" dirty="0" err="1"/>
              <a:t>dir</a:t>
            </a:r>
            <a:r>
              <a:rPr lang="en-IN" sz="2200" b="1" dirty="0"/>
              <a:t> </a:t>
            </a:r>
            <a:r>
              <a:rPr lang="en-IN" sz="2200" dirty="0"/>
              <a:t>and press enter and a list of the directory contents will be displayed as shown. </a:t>
            </a:r>
          </a:p>
          <a:p>
            <a:endParaRPr lang="en-IN" sz="2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1206"/>
            <a:ext cx="5734594" cy="4431035"/>
          </a:xfrm>
          <a:prstGeom prst="rect">
            <a:avLst/>
          </a:prstGeom>
        </p:spPr>
      </p:pic>
    </p:spTree>
    <p:extLst>
      <p:ext uri="{BB962C8B-B14F-4D97-AF65-F5344CB8AC3E}">
        <p14:creationId xmlns:p14="http://schemas.microsoft.com/office/powerpoint/2010/main" val="14623394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740658"/>
            <a:ext cx="6562165" cy="3691218"/>
          </a:xfrm>
          <a:prstGeom prst="rect">
            <a:avLst/>
          </a:prstGeom>
        </p:spPr>
      </p:pic>
      <p:sp>
        <p:nvSpPr>
          <p:cNvPr id="3" name="Rectangle 2"/>
          <p:cNvSpPr/>
          <p:nvPr/>
        </p:nvSpPr>
        <p:spPr>
          <a:xfrm>
            <a:off x="0" y="1134859"/>
            <a:ext cx="11795880" cy="830997"/>
          </a:xfrm>
          <a:prstGeom prst="rect">
            <a:avLst/>
          </a:prstGeom>
        </p:spPr>
        <p:txBody>
          <a:bodyPr wrap="square">
            <a:spAutoFit/>
          </a:bodyPr>
          <a:lstStyle/>
          <a:p>
            <a:pPr marL="285750" indent="-285750" algn="just">
              <a:buClr>
                <a:srgbClr val="0070C0"/>
              </a:buClr>
              <a:buFont typeface="Wingdings" panose="05000000000000000000" pitchFamily="2" charset="2"/>
              <a:buChar char="Ø"/>
            </a:pPr>
            <a:r>
              <a:rPr lang="en-US" sz="2400" dirty="0" smtClean="0"/>
              <a:t> </a:t>
            </a:r>
            <a:r>
              <a:rPr lang="en-US" sz="2400" dirty="0"/>
              <a:t>In the early days of computing, Microsoft developed a file system, in collaboration with IBM ,which was named as FAT file system. </a:t>
            </a:r>
            <a:endParaRPr lang="en-US" sz="2400" dirty="0" smtClean="0"/>
          </a:p>
        </p:txBody>
      </p:sp>
      <p:sp>
        <p:nvSpPr>
          <p:cNvPr id="4" name="Title 3"/>
          <p:cNvSpPr txBox="1">
            <a:spLocks/>
          </p:cNvSpPr>
          <p:nvPr/>
        </p:nvSpPr>
        <p:spPr>
          <a:xfrm>
            <a:off x="252685" y="276021"/>
            <a:ext cx="10044113" cy="858838"/>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4400" b="1" dirty="0" smtClean="0">
                <a:latin typeface="+mn-lt"/>
              </a:rPr>
              <a:t>WINDOWS File System </a:t>
            </a:r>
            <a:br>
              <a:rPr lang="en-IN" sz="4400" b="1" dirty="0" smtClean="0">
                <a:latin typeface="+mn-lt"/>
              </a:rPr>
            </a:br>
            <a:endParaRPr lang="en-US" sz="4400" b="1" dirty="0">
              <a:latin typeface="+mn-lt"/>
            </a:endParaRPr>
          </a:p>
        </p:txBody>
      </p:sp>
      <p:sp>
        <p:nvSpPr>
          <p:cNvPr id="7" name="Rectangle 6"/>
          <p:cNvSpPr/>
          <p:nvPr/>
        </p:nvSpPr>
        <p:spPr>
          <a:xfrm>
            <a:off x="0" y="2296343"/>
            <a:ext cx="5392271" cy="3416320"/>
          </a:xfrm>
          <a:prstGeom prst="rect">
            <a:avLst/>
          </a:prstGeom>
        </p:spPr>
        <p:txBody>
          <a:bodyPr wrap="square">
            <a:spAutoFit/>
          </a:bodyPr>
          <a:lstStyle/>
          <a:p>
            <a:pPr marL="285750" indent="-285750" algn="just">
              <a:buClr>
                <a:srgbClr val="0070C0"/>
              </a:buClr>
              <a:buFont typeface="Wingdings" panose="05000000000000000000" pitchFamily="2" charset="2"/>
              <a:buChar char="Ø"/>
            </a:pPr>
            <a:endParaRPr lang="en-US" sz="2400" dirty="0"/>
          </a:p>
          <a:p>
            <a:pPr marL="285750" indent="-285750" algn="just">
              <a:buClr>
                <a:srgbClr val="0070C0"/>
              </a:buClr>
              <a:buFont typeface="Wingdings" panose="05000000000000000000" pitchFamily="2" charset="2"/>
              <a:buChar char="Ø"/>
            </a:pPr>
            <a:r>
              <a:rPr lang="en-US" sz="2400" dirty="0"/>
              <a:t> FAT file system was developed to meet the requirements of storage devices at that time, which used to be very limited in size. </a:t>
            </a:r>
          </a:p>
          <a:p>
            <a:pPr marL="285750" indent="-285750" algn="just">
              <a:buClr>
                <a:srgbClr val="0070C0"/>
              </a:buClr>
              <a:buFont typeface="Wingdings" panose="05000000000000000000" pitchFamily="2" charset="2"/>
              <a:buChar char="Ø"/>
            </a:pPr>
            <a:r>
              <a:rPr lang="en-US" sz="2400" dirty="0"/>
              <a:t> Later on as the size of storage devices grew, FAT file system encountered many problems, so NTFS came into existence.</a:t>
            </a:r>
          </a:p>
        </p:txBody>
      </p:sp>
    </p:spTree>
    <p:extLst>
      <p:ext uri="{BB962C8B-B14F-4D97-AF65-F5344CB8AC3E}">
        <p14:creationId xmlns:p14="http://schemas.microsoft.com/office/powerpoint/2010/main" val="28044947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34471" y="1306328"/>
            <a:ext cx="11604811" cy="1490660"/>
          </a:xfrm>
        </p:spPr>
        <p:txBody>
          <a:bodyPr>
            <a:noAutofit/>
          </a:bodyPr>
          <a:lstStyle/>
          <a:p>
            <a:pPr marL="342900" indent="-342900" algn="just">
              <a:lnSpc>
                <a:spcPct val="100000"/>
              </a:lnSpc>
              <a:buClr>
                <a:srgbClr val="0070C0"/>
              </a:buClr>
              <a:buFont typeface="Wingdings" panose="05000000000000000000" pitchFamily="2" charset="2"/>
              <a:buChar char="Ø"/>
            </a:pPr>
            <a:r>
              <a:rPr lang="en-US" sz="2400" dirty="0"/>
              <a:t>FAT is by far the most simplistic of the file </a:t>
            </a:r>
            <a:r>
              <a:rPr lang="en-US" sz="2400" dirty="0" smtClean="0"/>
              <a:t>systems supported by Windows OS. The </a:t>
            </a:r>
            <a:r>
              <a:rPr lang="en-US" sz="2400" dirty="0"/>
              <a:t>family of FAT file systems is supported by almost all operating systems for personal computers, including all versions of Windows and </a:t>
            </a:r>
            <a:r>
              <a:rPr lang="en-US" sz="2400" dirty="0" smtClean="0"/>
              <a:t>MS-DOS (FAT was used in MS-DOS and early versions of Windows such as 95 and 98).</a:t>
            </a:r>
          </a:p>
        </p:txBody>
      </p:sp>
      <p:sp>
        <p:nvSpPr>
          <p:cNvPr id="4" name="Title 3"/>
          <p:cNvSpPr>
            <a:spLocks noGrp="1"/>
          </p:cNvSpPr>
          <p:nvPr>
            <p:ph type="title"/>
          </p:nvPr>
        </p:nvSpPr>
        <p:spPr>
          <a:xfrm>
            <a:off x="252685" y="276021"/>
            <a:ext cx="10044113" cy="858838"/>
          </a:xfrm>
        </p:spPr>
        <p:txBody>
          <a:bodyPr>
            <a:noAutofit/>
          </a:bodyPr>
          <a:lstStyle/>
          <a:p>
            <a:r>
              <a:rPr lang="en-IN" sz="4400" b="1" dirty="0" smtClean="0">
                <a:latin typeface="+mn-lt"/>
              </a:rPr>
              <a:t>FAT (File Allocation Table)</a:t>
            </a:r>
            <a:endParaRPr lang="en-US" sz="4400" b="1" dirty="0">
              <a:latin typeface="+mn-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195" r="14641"/>
          <a:stretch/>
        </p:blipFill>
        <p:spPr>
          <a:xfrm>
            <a:off x="7226188" y="2501154"/>
            <a:ext cx="4202676" cy="4061012"/>
          </a:xfrm>
          <a:prstGeom prst="rect">
            <a:avLst/>
          </a:prstGeom>
        </p:spPr>
      </p:pic>
      <p:sp>
        <p:nvSpPr>
          <p:cNvPr id="9" name="Rectangle 8"/>
          <p:cNvSpPr/>
          <p:nvPr/>
        </p:nvSpPr>
        <p:spPr>
          <a:xfrm>
            <a:off x="134471" y="2501154"/>
            <a:ext cx="6656293" cy="3939540"/>
          </a:xfrm>
          <a:prstGeom prst="rect">
            <a:avLst/>
          </a:prstGeom>
        </p:spPr>
        <p:txBody>
          <a:bodyPr wrap="square">
            <a:spAutoFit/>
          </a:bodyPr>
          <a:lstStyle/>
          <a:p>
            <a:pPr marL="342900" lvl="0" indent="-342900" algn="just">
              <a:spcAft>
                <a:spcPts val="600"/>
              </a:spcAft>
              <a:buClr>
                <a:srgbClr val="0070C0"/>
              </a:buClr>
              <a:buFont typeface="Wingdings" panose="05000000000000000000" pitchFamily="2" charset="2"/>
              <a:buChar char="Ø"/>
            </a:pPr>
            <a:endParaRPr lang="en-US" sz="2400" dirty="0">
              <a:solidFill>
                <a:srgbClr val="000000"/>
              </a:solidFill>
            </a:endParaRPr>
          </a:p>
          <a:p>
            <a:pPr marL="342900" lvl="0" indent="-342900" algn="just">
              <a:spcAft>
                <a:spcPts val="600"/>
              </a:spcAft>
              <a:buClr>
                <a:srgbClr val="0070C0"/>
              </a:buClr>
              <a:buFont typeface="Wingdings" panose="05000000000000000000" pitchFamily="2" charset="2"/>
              <a:buChar char="Ø"/>
            </a:pPr>
            <a:r>
              <a:rPr lang="en-US" sz="2400" dirty="0">
                <a:solidFill>
                  <a:srgbClr val="000000"/>
                </a:solidFill>
              </a:rPr>
              <a:t>The FAT file system is characterized by the </a:t>
            </a:r>
            <a:r>
              <a:rPr lang="en-US" sz="2400" b="1" dirty="0">
                <a:solidFill>
                  <a:srgbClr val="000000"/>
                </a:solidFill>
              </a:rPr>
              <a:t>file allocation table (FAT)</a:t>
            </a:r>
            <a:r>
              <a:rPr lang="en-US" sz="2400" dirty="0">
                <a:solidFill>
                  <a:srgbClr val="000000"/>
                </a:solidFill>
              </a:rPr>
              <a:t>, which is really a </a:t>
            </a:r>
            <a:r>
              <a:rPr lang="en-US" sz="2400" b="1" dirty="0" smtClean="0">
                <a:solidFill>
                  <a:srgbClr val="000000"/>
                </a:solidFill>
              </a:rPr>
              <a:t>table of content</a:t>
            </a:r>
            <a:r>
              <a:rPr lang="en-US" sz="2400" dirty="0" smtClean="0">
                <a:solidFill>
                  <a:srgbClr val="000000"/>
                </a:solidFill>
              </a:rPr>
              <a:t> </a:t>
            </a:r>
            <a:r>
              <a:rPr lang="en-US" sz="2400" dirty="0">
                <a:solidFill>
                  <a:srgbClr val="000000"/>
                </a:solidFill>
              </a:rPr>
              <a:t>that resides at the very "top" of the volume.</a:t>
            </a:r>
          </a:p>
          <a:p>
            <a:pPr marL="342900" lvl="0" indent="-342900" algn="just">
              <a:spcAft>
                <a:spcPts val="600"/>
              </a:spcAft>
              <a:buClr>
                <a:srgbClr val="0070C0"/>
              </a:buClr>
              <a:buFont typeface="Wingdings" panose="05000000000000000000" pitchFamily="2" charset="2"/>
              <a:buChar char="Ø"/>
            </a:pPr>
            <a:r>
              <a:rPr lang="en-US" sz="2400" dirty="0">
                <a:solidFill>
                  <a:srgbClr val="000000"/>
                </a:solidFill>
              </a:rPr>
              <a:t> To protect the volume, two copies of the FAT are kept in case one becomes damaged. In addition, the FAT tables and the root directory must be stored in a fixed location so that the system's boot files can be correctly located.</a:t>
            </a:r>
          </a:p>
        </p:txBody>
      </p:sp>
    </p:spTree>
    <p:extLst>
      <p:ext uri="{BB962C8B-B14F-4D97-AF65-F5344CB8AC3E}">
        <p14:creationId xmlns:p14="http://schemas.microsoft.com/office/powerpoint/2010/main" val="21674783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34471" y="1306328"/>
            <a:ext cx="11806517" cy="4838978"/>
          </a:xfrm>
        </p:spPr>
        <p:txBody>
          <a:bodyPr>
            <a:noAutofit/>
          </a:bodyPr>
          <a:lstStyle/>
          <a:p>
            <a:pPr marL="342900" indent="-342900" algn="just">
              <a:lnSpc>
                <a:spcPct val="100000"/>
              </a:lnSpc>
              <a:buClr>
                <a:srgbClr val="0070C0"/>
              </a:buClr>
              <a:buFont typeface="Wingdings" panose="05000000000000000000" pitchFamily="2" charset="2"/>
              <a:buChar char="Ø"/>
            </a:pPr>
            <a:r>
              <a:rPr lang="en-US" sz="2400" dirty="0"/>
              <a:t>A disk formatted with FAT is allocated in clusters, whose size are determined by the size of the volume. When a file is created, an entry is created in the directory and the first cluster number containing data is established. This entry in the FAT table either indicates that this is the last cluster of the file, or points to the next cluster</a:t>
            </a:r>
            <a:r>
              <a:rPr lang="en-US" sz="2400" dirty="0" smtClean="0"/>
              <a:t>.</a:t>
            </a:r>
          </a:p>
        </p:txBody>
      </p:sp>
      <p:sp>
        <p:nvSpPr>
          <p:cNvPr id="4" name="Title 3"/>
          <p:cNvSpPr>
            <a:spLocks noGrp="1"/>
          </p:cNvSpPr>
          <p:nvPr>
            <p:ph type="title"/>
          </p:nvPr>
        </p:nvSpPr>
        <p:spPr>
          <a:xfrm>
            <a:off x="252685" y="276021"/>
            <a:ext cx="10044113" cy="858838"/>
          </a:xfrm>
        </p:spPr>
        <p:txBody>
          <a:bodyPr>
            <a:noAutofit/>
          </a:bodyPr>
          <a:lstStyle/>
          <a:p>
            <a:r>
              <a:rPr lang="en-IN" sz="4400" b="1" dirty="0" smtClean="0">
                <a:latin typeface="+mn-lt"/>
              </a:rPr>
              <a:t>FAT (File Allocation Table)</a:t>
            </a:r>
            <a:endParaRPr lang="en-US" sz="4400" b="1" dirty="0">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4529" y="3021518"/>
            <a:ext cx="7740930" cy="3295257"/>
          </a:xfrm>
          <a:prstGeom prst="rect">
            <a:avLst/>
          </a:prstGeom>
        </p:spPr>
      </p:pic>
      <p:sp>
        <p:nvSpPr>
          <p:cNvPr id="6" name="Rectangle 5"/>
          <p:cNvSpPr/>
          <p:nvPr/>
        </p:nvSpPr>
        <p:spPr>
          <a:xfrm>
            <a:off x="134472" y="3238394"/>
            <a:ext cx="4489044" cy="2308324"/>
          </a:xfrm>
          <a:prstGeom prst="rect">
            <a:avLst/>
          </a:prstGeom>
        </p:spPr>
        <p:txBody>
          <a:bodyPr wrap="square">
            <a:spAutoFit/>
          </a:bodyPr>
          <a:lstStyle/>
          <a:p>
            <a:pPr marL="342900" indent="-342900" algn="just">
              <a:lnSpc>
                <a:spcPct val="100000"/>
              </a:lnSpc>
              <a:buClr>
                <a:srgbClr val="0070C0"/>
              </a:buClr>
              <a:buFont typeface="Wingdings" panose="05000000000000000000" pitchFamily="2" charset="2"/>
              <a:buChar char="Ø"/>
            </a:pPr>
            <a:endParaRPr lang="en-US" sz="2400" dirty="0"/>
          </a:p>
          <a:p>
            <a:pPr marL="342900" indent="-342900" algn="just">
              <a:lnSpc>
                <a:spcPct val="100000"/>
              </a:lnSpc>
              <a:buClr>
                <a:srgbClr val="0070C0"/>
              </a:buClr>
              <a:buFont typeface="Wingdings" panose="05000000000000000000" pitchFamily="2" charset="2"/>
              <a:buChar char="Ø"/>
            </a:pPr>
            <a:r>
              <a:rPr lang="en-US" sz="2400" dirty="0"/>
              <a:t>FAT stores information about all files on the disk</a:t>
            </a:r>
            <a:r>
              <a:rPr lang="en-US" sz="2400" dirty="0" smtClean="0"/>
              <a:t>.</a:t>
            </a:r>
          </a:p>
          <a:p>
            <a:pPr marL="342900" indent="-342900" algn="just">
              <a:lnSpc>
                <a:spcPct val="100000"/>
              </a:lnSpc>
              <a:buClr>
                <a:srgbClr val="0070C0"/>
              </a:buClr>
              <a:buFont typeface="Wingdings" panose="05000000000000000000" pitchFamily="2" charset="2"/>
              <a:buChar char="Ø"/>
            </a:pPr>
            <a:endParaRPr lang="en-US" sz="2400" dirty="0"/>
          </a:p>
          <a:p>
            <a:pPr marL="342900" indent="-342900" algn="just">
              <a:lnSpc>
                <a:spcPct val="100000"/>
              </a:lnSpc>
              <a:buClr>
                <a:srgbClr val="0070C0"/>
              </a:buClr>
              <a:buFont typeface="Wingdings" panose="05000000000000000000" pitchFamily="2" charset="2"/>
              <a:buChar char="Ø"/>
            </a:pPr>
            <a:r>
              <a:rPr lang="en-US" sz="2400" dirty="0"/>
              <a:t>Uses linked-list as its data structure.</a:t>
            </a:r>
          </a:p>
        </p:txBody>
      </p:sp>
    </p:spTree>
    <p:extLst>
      <p:ext uri="{BB962C8B-B14F-4D97-AF65-F5344CB8AC3E}">
        <p14:creationId xmlns:p14="http://schemas.microsoft.com/office/powerpoint/2010/main" val="14458105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07988" y="678078"/>
            <a:ext cx="6696124" cy="5970915"/>
          </a:xfrm>
        </p:spPr>
        <p:txBody>
          <a:bodyPr>
            <a:noAutofit/>
          </a:bodyPr>
          <a:lstStyle/>
          <a:p>
            <a:pPr marL="342900" indent="-342900" algn="just">
              <a:lnSpc>
                <a:spcPct val="100000"/>
              </a:lnSpc>
              <a:buClr>
                <a:schemeClr val="bg1"/>
              </a:buClr>
              <a:buFont typeface="Wingdings" panose="05000000000000000000" pitchFamily="2" charset="2"/>
              <a:buChar char="Ø"/>
            </a:pPr>
            <a:endParaRPr lang="en-US" sz="2200" dirty="0" smtClean="0">
              <a:solidFill>
                <a:schemeClr val="bg1"/>
              </a:solidFill>
            </a:endParaRPr>
          </a:p>
          <a:p>
            <a:pPr marL="342900" indent="-342900" algn="just">
              <a:lnSpc>
                <a:spcPct val="100000"/>
              </a:lnSpc>
              <a:buClr>
                <a:schemeClr val="bg1"/>
              </a:buClr>
              <a:buFont typeface="Wingdings" panose="05000000000000000000" pitchFamily="2" charset="2"/>
              <a:buChar char="Ø"/>
            </a:pPr>
            <a:r>
              <a:rPr lang="en-US" sz="2200" dirty="0">
                <a:solidFill>
                  <a:schemeClr val="bg1"/>
                </a:solidFill>
              </a:rPr>
              <a:t>FAT uses the traditional 8.3 file naming convention and all filenames must be created with the ASCII character set</a:t>
            </a:r>
            <a:r>
              <a:rPr lang="en-US" sz="2200" dirty="0" smtClean="0">
                <a:solidFill>
                  <a:schemeClr val="bg1"/>
                </a:solidFill>
              </a:rPr>
              <a:t>.</a:t>
            </a:r>
          </a:p>
          <a:p>
            <a:pPr marL="342900" indent="-342900" algn="just">
              <a:lnSpc>
                <a:spcPct val="100000"/>
              </a:lnSpc>
              <a:buClr>
                <a:schemeClr val="bg1"/>
              </a:buClr>
              <a:buFont typeface="Wingdings" panose="05000000000000000000" pitchFamily="2" charset="2"/>
              <a:buChar char="Ø"/>
            </a:pPr>
            <a:r>
              <a:rPr lang="en-US" sz="2200" dirty="0">
                <a:solidFill>
                  <a:schemeClr val="bg1"/>
                </a:solidFill>
              </a:rPr>
              <a:t>The name of a file or directory can be up to eight characters long, then a period (.) separator, and up to a three character extension. The name must start with either a letter or number and can contain any characters </a:t>
            </a:r>
            <a:r>
              <a:rPr lang="en-US" sz="2200" dirty="0" smtClean="0">
                <a:solidFill>
                  <a:schemeClr val="bg1"/>
                </a:solidFill>
              </a:rPr>
              <a:t>except the ones mentioned alongside &gt;&gt;&gt;&gt;&gt;</a:t>
            </a:r>
          </a:p>
          <a:p>
            <a:pPr marL="342900" indent="-342900" algn="just">
              <a:lnSpc>
                <a:spcPct val="100000"/>
              </a:lnSpc>
              <a:buClr>
                <a:schemeClr val="bg1"/>
              </a:buClr>
              <a:buFont typeface="Wingdings" panose="05000000000000000000" pitchFamily="2" charset="2"/>
              <a:buChar char="Ø"/>
            </a:pPr>
            <a:r>
              <a:rPr lang="en-US" sz="2200" dirty="0">
                <a:solidFill>
                  <a:schemeClr val="bg1"/>
                </a:solidFill>
              </a:rPr>
              <a:t>The name cannot contain any </a:t>
            </a:r>
            <a:r>
              <a:rPr lang="en-US" sz="2200" dirty="0" smtClean="0">
                <a:solidFill>
                  <a:schemeClr val="bg1"/>
                </a:solidFill>
              </a:rPr>
              <a:t>spaces</a:t>
            </a:r>
          </a:p>
          <a:p>
            <a:pPr marL="342900" indent="-342900" algn="just">
              <a:lnSpc>
                <a:spcPct val="100000"/>
              </a:lnSpc>
              <a:buClr>
                <a:schemeClr val="bg1"/>
              </a:buClr>
              <a:buFont typeface="Wingdings" panose="05000000000000000000" pitchFamily="2" charset="2"/>
              <a:buChar char="Ø"/>
            </a:pPr>
            <a:r>
              <a:rPr lang="en-US" sz="2200" dirty="0">
                <a:solidFill>
                  <a:schemeClr val="bg1"/>
                </a:solidFill>
              </a:rPr>
              <a:t>All characters will be converted to uppercase.</a:t>
            </a:r>
          </a:p>
          <a:p>
            <a:pPr marL="342900" indent="-342900" algn="just">
              <a:lnSpc>
                <a:spcPct val="100000"/>
              </a:lnSpc>
              <a:buClr>
                <a:schemeClr val="bg1"/>
              </a:buClr>
              <a:buFont typeface="Wingdings" panose="05000000000000000000" pitchFamily="2" charset="2"/>
              <a:buChar char="Ø"/>
            </a:pPr>
            <a:endParaRPr lang="en-US" sz="2200" dirty="0" smtClean="0">
              <a:solidFill>
                <a:schemeClr val="bg1"/>
              </a:solidFill>
            </a:endParaRPr>
          </a:p>
          <a:p>
            <a:pPr marL="342900" indent="-342900" algn="just">
              <a:lnSpc>
                <a:spcPct val="100000"/>
              </a:lnSpc>
              <a:buClr>
                <a:schemeClr val="bg1"/>
              </a:buClr>
              <a:buFont typeface="Wingdings" panose="05000000000000000000" pitchFamily="2" charset="2"/>
              <a:buChar char="Ø"/>
            </a:pPr>
            <a:endParaRPr lang="en-US" sz="2200" dirty="0" smtClean="0">
              <a:solidFill>
                <a:schemeClr val="bg1"/>
              </a:solidFill>
            </a:endParaRPr>
          </a:p>
          <a:p>
            <a:pPr algn="just">
              <a:lnSpc>
                <a:spcPct val="100000"/>
              </a:lnSpc>
              <a:buClr>
                <a:schemeClr val="bg1"/>
              </a:buClr>
            </a:pPr>
            <a:r>
              <a:rPr lang="en-US" sz="2200" dirty="0">
                <a:solidFill>
                  <a:schemeClr val="bg1"/>
                </a:solidFill>
              </a:rPr>
              <a:t> </a:t>
            </a:r>
            <a:r>
              <a:rPr lang="en-US" sz="2200" dirty="0" smtClean="0">
                <a:solidFill>
                  <a:schemeClr val="bg1"/>
                </a:solidFill>
              </a:rPr>
              <a:t>      </a:t>
            </a:r>
          </a:p>
        </p:txBody>
      </p:sp>
      <p:sp>
        <p:nvSpPr>
          <p:cNvPr id="4" name="Title 3"/>
          <p:cNvSpPr>
            <a:spLocks noGrp="1"/>
          </p:cNvSpPr>
          <p:nvPr>
            <p:ph type="title"/>
          </p:nvPr>
        </p:nvSpPr>
        <p:spPr>
          <a:xfrm>
            <a:off x="407988" y="91440"/>
            <a:ext cx="10044635" cy="859536"/>
          </a:xfrm>
        </p:spPr>
        <p:txBody>
          <a:bodyPr>
            <a:noAutofit/>
          </a:bodyPr>
          <a:lstStyle/>
          <a:p>
            <a:r>
              <a:rPr lang="en-IN" sz="4400" b="1" dirty="0" smtClean="0">
                <a:latin typeface="+mn-lt"/>
              </a:rPr>
              <a:t>FAT Naming Conventions</a:t>
            </a:r>
            <a:endParaRPr lang="en-US" sz="4400" b="1" dirty="0">
              <a:latin typeface="+mn-lt"/>
            </a:endParaRPr>
          </a:p>
        </p:txBody>
      </p:sp>
      <p:graphicFrame>
        <p:nvGraphicFramePr>
          <p:cNvPr id="5" name="Table 4"/>
          <p:cNvGraphicFramePr>
            <a:graphicFrameLocks noGrp="1"/>
          </p:cNvGraphicFramePr>
          <p:nvPr/>
        </p:nvGraphicFramePr>
        <p:xfrm>
          <a:off x="8416236" y="727717"/>
          <a:ext cx="388130" cy="4079240"/>
        </p:xfrm>
        <a:graphic>
          <a:graphicData uri="http://schemas.openxmlformats.org/drawingml/2006/table">
            <a:tbl>
              <a:tblPr firstRow="1" bandRow="1">
                <a:tableStyleId>{2D5ABB26-0587-4C30-8999-92F81FD0307C}</a:tableStyleId>
              </a:tblPr>
              <a:tblGrid>
                <a:gridCol w="388130">
                  <a:extLst>
                    <a:ext uri="{9D8B030D-6E8A-4147-A177-3AD203B41FA5}">
                      <a16:colId xmlns="" xmlns:a16="http://schemas.microsoft.com/office/drawing/2014/main" val="2130974543"/>
                    </a:ext>
                  </a:extLst>
                </a:gridCol>
              </a:tblGrid>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2973450290"/>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2593283759"/>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2793437475"/>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2391167994"/>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3283314738"/>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2711311439"/>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3726470061"/>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547488075"/>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2111448599"/>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568053113"/>
                  </a:ext>
                </a:extLst>
              </a:tr>
              <a:tr h="370840">
                <a:tc>
                  <a:txBody>
                    <a:bodyPr/>
                    <a:lstStyle/>
                    <a:p>
                      <a:r>
                        <a:rPr lang="en-US" b="1" dirty="0" smtClean="0">
                          <a:solidFill>
                            <a:schemeClr val="bg1"/>
                          </a:solidFill>
                        </a:rPr>
                        <a:t>,</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87713787"/>
                  </a:ext>
                </a:extLst>
              </a:tr>
            </a:tbl>
          </a:graphicData>
        </a:graphic>
      </p:graphicFrame>
      <p:sp>
        <p:nvSpPr>
          <p:cNvPr id="11" name="Rectangle 10"/>
          <p:cNvSpPr/>
          <p:nvPr/>
        </p:nvSpPr>
        <p:spPr>
          <a:xfrm>
            <a:off x="-94419" y="5839191"/>
            <a:ext cx="11728275" cy="430887"/>
          </a:xfrm>
          <a:prstGeom prst="rect">
            <a:avLst/>
          </a:prstGeom>
        </p:spPr>
        <p:txBody>
          <a:bodyPr wrap="none">
            <a:spAutoFit/>
          </a:bodyPr>
          <a:lstStyle/>
          <a:p>
            <a:pPr marL="342900" indent="-342900">
              <a:buFont typeface="Wingdings" panose="05000000000000000000" pitchFamily="2" charset="2"/>
              <a:buChar char="Ø"/>
            </a:pPr>
            <a:r>
              <a:rPr lang="en-US" sz="2200" dirty="0">
                <a:solidFill>
                  <a:prstClr val="white"/>
                </a:solidFill>
              </a:rPr>
              <a:t>The following names are reserved: </a:t>
            </a:r>
            <a:r>
              <a:rPr lang="en-US" sz="2200" b="1" dirty="0">
                <a:solidFill>
                  <a:prstClr val="white"/>
                </a:solidFill>
              </a:rPr>
              <a:t>CON, AUX</a:t>
            </a:r>
            <a:r>
              <a:rPr lang="en-US" sz="2200" b="1" dirty="0" smtClean="0">
                <a:solidFill>
                  <a:prstClr val="white"/>
                </a:solidFill>
              </a:rPr>
              <a:t>, COM1, COM2, COM3, LPT1, LPT2, LPT3, PRN, NULL</a:t>
            </a:r>
            <a:endParaRPr lang="en-US" dirty="0"/>
          </a:p>
        </p:txBody>
      </p:sp>
    </p:spTree>
    <p:extLst>
      <p:ext uri="{BB962C8B-B14F-4D97-AF65-F5344CB8AC3E}">
        <p14:creationId xmlns:p14="http://schemas.microsoft.com/office/powerpoint/2010/main" val="35471310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9794" y="2585256"/>
            <a:ext cx="5156790" cy="3375382"/>
          </a:xfrm>
        </p:spPr>
        <p:txBody>
          <a:bodyPr/>
          <a:lstStyle/>
          <a:p>
            <a:pPr algn="just">
              <a:lnSpc>
                <a:spcPct val="100000"/>
              </a:lnSpc>
            </a:pPr>
            <a:r>
              <a:rPr lang="en-US" sz="2400" b="1" u="sng" dirty="0">
                <a:solidFill>
                  <a:schemeClr val="bg1"/>
                </a:solidFill>
              </a:rPr>
              <a:t>Boot sector</a:t>
            </a:r>
            <a:r>
              <a:rPr lang="en-US" sz="2400" dirty="0">
                <a:solidFill>
                  <a:schemeClr val="bg1"/>
                </a:solidFill>
              </a:rPr>
              <a:t>: </a:t>
            </a: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dirty="0" smtClean="0">
                <a:solidFill>
                  <a:schemeClr val="bg1"/>
                </a:solidFill>
              </a:rPr>
              <a:t>located </a:t>
            </a:r>
            <a:r>
              <a:rPr lang="en-US" sz="2400" dirty="0">
                <a:solidFill>
                  <a:schemeClr val="bg1"/>
                </a:solidFill>
              </a:rPr>
              <a:t>at the sector 0 of the disk. </a:t>
            </a: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dirty="0" smtClean="0">
                <a:solidFill>
                  <a:schemeClr val="bg1"/>
                </a:solidFill>
              </a:rPr>
              <a:t> </a:t>
            </a:r>
            <a:r>
              <a:rPr lang="en-US" sz="2400" dirty="0">
                <a:solidFill>
                  <a:schemeClr val="bg1"/>
                </a:solidFill>
              </a:rPr>
              <a:t>It contains the information like, how many </a:t>
            </a:r>
            <a:r>
              <a:rPr lang="en-US" sz="2800" b="1" dirty="0">
                <a:solidFill>
                  <a:schemeClr val="bg1"/>
                </a:solidFill>
              </a:rPr>
              <a:t>clusters</a:t>
            </a:r>
            <a:r>
              <a:rPr lang="en-US" sz="2400" dirty="0">
                <a:solidFill>
                  <a:schemeClr val="bg1"/>
                </a:solidFill>
              </a:rPr>
              <a:t> are there in a track. </a:t>
            </a: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dirty="0" smtClean="0">
                <a:solidFill>
                  <a:schemeClr val="bg1"/>
                </a:solidFill>
              </a:rPr>
              <a:t> </a:t>
            </a:r>
            <a:r>
              <a:rPr lang="en-US" sz="2400" dirty="0">
                <a:solidFill>
                  <a:schemeClr val="bg1"/>
                </a:solidFill>
              </a:rPr>
              <a:t>How many </a:t>
            </a:r>
            <a:r>
              <a:rPr lang="en-US" sz="2800" b="1" dirty="0">
                <a:solidFill>
                  <a:schemeClr val="bg1"/>
                </a:solidFill>
              </a:rPr>
              <a:t>sectors</a:t>
            </a:r>
            <a:r>
              <a:rPr lang="en-US" sz="2400" dirty="0">
                <a:solidFill>
                  <a:schemeClr val="bg1"/>
                </a:solidFill>
              </a:rPr>
              <a:t> are there on each cluster. </a:t>
            </a: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dirty="0" smtClean="0">
                <a:solidFill>
                  <a:schemeClr val="bg1"/>
                </a:solidFill>
              </a:rPr>
              <a:t>  </a:t>
            </a:r>
            <a:r>
              <a:rPr lang="en-US" sz="2400" dirty="0">
                <a:solidFill>
                  <a:schemeClr val="bg1"/>
                </a:solidFill>
              </a:rPr>
              <a:t>What is the size of each sector.</a:t>
            </a:r>
            <a:endParaRPr lang="en-US" sz="3600" dirty="0">
              <a:solidFill>
                <a:schemeClr val="bg1"/>
              </a:solidFill>
            </a:endParaRPr>
          </a:p>
        </p:txBody>
      </p:sp>
      <p:sp>
        <p:nvSpPr>
          <p:cNvPr id="3" name="Title 2"/>
          <p:cNvSpPr>
            <a:spLocks noGrp="1"/>
          </p:cNvSpPr>
          <p:nvPr>
            <p:ph type="title"/>
          </p:nvPr>
        </p:nvSpPr>
        <p:spPr/>
        <p:txBody>
          <a:bodyPr/>
          <a:lstStyle/>
          <a:p>
            <a:r>
              <a:rPr lang="en-US" dirty="0" smtClean="0"/>
              <a:t>FAT : Table Layout </a:t>
            </a:r>
            <a:endParaRPr lang="en-US" dirty="0"/>
          </a:p>
        </p:txBody>
      </p:sp>
      <p:graphicFrame>
        <p:nvGraphicFramePr>
          <p:cNvPr id="4" name="Table 3"/>
          <p:cNvGraphicFramePr>
            <a:graphicFrameLocks noGrp="1"/>
          </p:cNvGraphicFramePr>
          <p:nvPr/>
        </p:nvGraphicFramePr>
        <p:xfrm>
          <a:off x="1366305" y="1089892"/>
          <a:ext cx="8128000" cy="807807"/>
        </p:xfrm>
        <a:graphic>
          <a:graphicData uri="http://schemas.openxmlformats.org/drawingml/2006/table">
            <a:tbl>
              <a:tblPr firstRow="1" bandRow="1">
                <a:tableStyleId>{2D5ABB26-0587-4C30-8999-92F81FD0307C}</a:tableStyleId>
              </a:tblPr>
              <a:tblGrid>
                <a:gridCol w="2032000">
                  <a:extLst>
                    <a:ext uri="{9D8B030D-6E8A-4147-A177-3AD203B41FA5}">
                      <a16:colId xmlns="" xmlns:a16="http://schemas.microsoft.com/office/drawing/2014/main" val="3477012693"/>
                    </a:ext>
                  </a:extLst>
                </a:gridCol>
                <a:gridCol w="2032000">
                  <a:extLst>
                    <a:ext uri="{9D8B030D-6E8A-4147-A177-3AD203B41FA5}">
                      <a16:colId xmlns="" xmlns:a16="http://schemas.microsoft.com/office/drawing/2014/main" val="4195229695"/>
                    </a:ext>
                  </a:extLst>
                </a:gridCol>
                <a:gridCol w="2032000">
                  <a:extLst>
                    <a:ext uri="{9D8B030D-6E8A-4147-A177-3AD203B41FA5}">
                      <a16:colId xmlns="" xmlns:a16="http://schemas.microsoft.com/office/drawing/2014/main" val="1529485493"/>
                    </a:ext>
                  </a:extLst>
                </a:gridCol>
                <a:gridCol w="2032000">
                  <a:extLst>
                    <a:ext uri="{9D8B030D-6E8A-4147-A177-3AD203B41FA5}">
                      <a16:colId xmlns="" xmlns:a16="http://schemas.microsoft.com/office/drawing/2014/main" val="4189552566"/>
                    </a:ext>
                  </a:extLst>
                </a:gridCol>
              </a:tblGrid>
              <a:tr h="807807">
                <a:tc>
                  <a:txBody>
                    <a:bodyPr/>
                    <a:lstStyle/>
                    <a:p>
                      <a:pPr algn="ctr"/>
                      <a:endParaRPr lang="en-US" b="1" dirty="0" smtClean="0">
                        <a:solidFill>
                          <a:schemeClr val="bg1"/>
                        </a:solidFill>
                      </a:endParaRPr>
                    </a:p>
                    <a:p>
                      <a:pPr algn="ctr"/>
                      <a:r>
                        <a:rPr lang="en-US" b="1" dirty="0" smtClean="0">
                          <a:solidFill>
                            <a:schemeClr val="bg1"/>
                          </a:solidFill>
                        </a:rPr>
                        <a:t> BOOT SECTOR </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FAT TABLE</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ROOT DIRECTORY</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DATA AREA</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812927593"/>
                  </a:ext>
                </a:extLst>
              </a:tr>
            </a:tbl>
          </a:graphicData>
        </a:graphic>
      </p:graphicFrame>
      <p:sp>
        <p:nvSpPr>
          <p:cNvPr id="5" name="Text Placeholder 1"/>
          <p:cNvSpPr txBox="1">
            <a:spLocks/>
          </p:cNvSpPr>
          <p:nvPr/>
        </p:nvSpPr>
        <p:spPr>
          <a:xfrm>
            <a:off x="6204857" y="2585256"/>
            <a:ext cx="5156790" cy="3375382"/>
          </a:xfrm>
          <a:prstGeom prst="rect">
            <a:avLst/>
          </a:prstGeom>
        </p:spPr>
        <p:txBody>
          <a:bodyPr vert="horz" lIns="0" tIns="0" rIns="0" bIns="0" rtlCol="0">
            <a:noAutofit/>
          </a:bodyPr>
          <a:lstStyle>
            <a:lvl1pPr marL="0" indent="0" algn="l" defTabSz="914400" rtl="0" eaLnBrk="1" latinLnBrk="0" hangingPunct="1">
              <a:lnSpc>
                <a:spcPts val="2000"/>
              </a:lnSpc>
              <a:spcBef>
                <a:spcPts val="0"/>
              </a:spcBef>
              <a:spcAft>
                <a:spcPts val="1800"/>
              </a:spcAft>
              <a:buFont typeface="Arial" panose="020B0604020202020204" pitchFamily="34" charset="0"/>
              <a:buNone/>
              <a:defRPr sz="1600" kern="1200">
                <a:solidFill>
                  <a:schemeClr val="bg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400" b="1" u="sng" dirty="0"/>
              <a:t>Root </a:t>
            </a:r>
            <a:r>
              <a:rPr lang="en-US" sz="2400" b="1" u="sng" dirty="0" smtClean="0"/>
              <a:t>Directory</a:t>
            </a:r>
            <a:r>
              <a:rPr lang="en-US" sz="2400" dirty="0" smtClean="0"/>
              <a:t>: </a:t>
            </a:r>
            <a:r>
              <a:rPr lang="en-US" sz="2400" dirty="0"/>
              <a:t>It is the Primary directory of the disk</a:t>
            </a:r>
            <a:r>
              <a:rPr lang="en-US" sz="2400" dirty="0" smtClean="0"/>
              <a:t>.</a:t>
            </a:r>
          </a:p>
          <a:p>
            <a:pPr algn="just"/>
            <a:endParaRPr lang="en-US" sz="2400" b="1" u="sng" dirty="0"/>
          </a:p>
          <a:p>
            <a:pPr algn="just">
              <a:lnSpc>
                <a:spcPct val="100000"/>
              </a:lnSpc>
            </a:pPr>
            <a:r>
              <a:rPr lang="en-US" sz="2400" b="1" u="sng" dirty="0"/>
              <a:t>Data </a:t>
            </a:r>
            <a:r>
              <a:rPr lang="en-US" sz="2400" b="1" u="sng" dirty="0" smtClean="0"/>
              <a:t>Area</a:t>
            </a:r>
            <a:r>
              <a:rPr lang="en-US" sz="2400" dirty="0" smtClean="0"/>
              <a:t>:</a:t>
            </a:r>
          </a:p>
          <a:p>
            <a:pPr marL="342900" indent="-342900" algn="just">
              <a:lnSpc>
                <a:spcPct val="100000"/>
              </a:lnSpc>
              <a:buFont typeface="Wingdings" panose="05000000000000000000" pitchFamily="2" charset="2"/>
              <a:buChar char="Ø"/>
            </a:pPr>
            <a:r>
              <a:rPr lang="en-US" sz="2400" dirty="0" smtClean="0"/>
              <a:t> This </a:t>
            </a:r>
            <a:r>
              <a:rPr lang="en-US" sz="2400" dirty="0"/>
              <a:t>is the place where actual data is stored on the disk. </a:t>
            </a:r>
            <a:endParaRPr lang="en-US" sz="2400" dirty="0" smtClean="0"/>
          </a:p>
          <a:p>
            <a:pPr marL="342900" indent="-342900" algn="just">
              <a:lnSpc>
                <a:spcPct val="100000"/>
              </a:lnSpc>
              <a:buFont typeface="Wingdings" panose="05000000000000000000" pitchFamily="2" charset="2"/>
              <a:buChar char="Ø"/>
            </a:pPr>
            <a:r>
              <a:rPr lang="en-US" sz="2400" dirty="0" smtClean="0"/>
              <a:t> </a:t>
            </a:r>
            <a:r>
              <a:rPr lang="en-US" sz="2400" dirty="0"/>
              <a:t>It spans across the remaining sectors of the disk.</a:t>
            </a:r>
          </a:p>
        </p:txBody>
      </p:sp>
    </p:spTree>
    <p:extLst>
      <p:ext uri="{BB962C8B-B14F-4D97-AF65-F5344CB8AC3E}">
        <p14:creationId xmlns:p14="http://schemas.microsoft.com/office/powerpoint/2010/main" val="20945984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52685" y="276021"/>
            <a:ext cx="10044113" cy="858838"/>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4400" b="1" dirty="0" smtClean="0">
                <a:latin typeface="+mn-lt"/>
              </a:rPr>
              <a:t>Sectors, Clusters and Volume ???????</a:t>
            </a:r>
            <a:endParaRPr lang="en-US" sz="4400" b="1"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85" y="1134859"/>
            <a:ext cx="7482747" cy="42034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264" y="3580424"/>
            <a:ext cx="4748390" cy="3238115"/>
          </a:xfrm>
          <a:prstGeom prst="rect">
            <a:avLst/>
          </a:prstGeom>
        </p:spPr>
      </p:pic>
    </p:spTree>
    <p:extLst>
      <p:ext uri="{BB962C8B-B14F-4D97-AF65-F5344CB8AC3E}">
        <p14:creationId xmlns:p14="http://schemas.microsoft.com/office/powerpoint/2010/main" val="444773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080" y="563217"/>
            <a:ext cx="8376592" cy="863600"/>
          </a:xfrm>
        </p:spPr>
        <p:txBody>
          <a:bodyPr>
            <a:normAutofit/>
          </a:bodyPr>
          <a:lstStyle/>
          <a:p>
            <a:r>
              <a:rPr lang="en-US" sz="4000" dirty="0">
                <a:solidFill>
                  <a:srgbClr val="0070AD"/>
                </a:solidFill>
                <a:effectLst>
                  <a:outerShdw blurRad="38100" dist="38100" dir="2700000" algn="tl">
                    <a:srgbClr val="000000">
                      <a:alpha val="43137"/>
                    </a:srgbClr>
                  </a:outerShdw>
                </a:effectLst>
                <a:latin typeface="Times New Roman" pitchFamily="18" charset="0"/>
                <a:cs typeface="Times New Roman" pitchFamily="18" charset="0"/>
              </a:rPr>
              <a:t>What is Windows OS?</a:t>
            </a:r>
            <a:endParaRPr lang="en-US" sz="4000" dirty="0">
              <a:solidFill>
                <a:srgbClr val="0070AD"/>
              </a:solidFill>
            </a:endParaRPr>
          </a:p>
        </p:txBody>
      </p:sp>
      <p:sp>
        <p:nvSpPr>
          <p:cNvPr id="3" name="TextBox 2"/>
          <p:cNvSpPr txBox="1"/>
          <p:nvPr/>
        </p:nvSpPr>
        <p:spPr>
          <a:xfrm>
            <a:off x="4511702" y="1869730"/>
            <a:ext cx="7269480" cy="3416320"/>
          </a:xfrm>
          <a:prstGeom prst="rect">
            <a:avLst/>
          </a:prstGeom>
          <a:noFill/>
        </p:spPr>
        <p:txBody>
          <a:bodyPr wrap="square" rtlCol="0">
            <a:spAutoFit/>
          </a:bodyPr>
          <a:lstStyle/>
          <a:p>
            <a:pPr lvl="1" algn="just">
              <a:buFont typeface="Wingdings" pitchFamily="2" charset="2"/>
              <a:buChar char="Ø"/>
            </a:pPr>
            <a:r>
              <a:rPr lang="en-US" sz="2400" dirty="0">
                <a:solidFill>
                  <a:srgbClr val="000000"/>
                </a:solidFill>
                <a:cs typeface="Times New Roman" pitchFamily="18" charset="0"/>
              </a:rPr>
              <a:t>D</a:t>
            </a:r>
            <a:r>
              <a:rPr lang="en-US" sz="2400" dirty="0" smtClean="0">
                <a:solidFill>
                  <a:srgbClr val="000000"/>
                </a:solidFill>
                <a:cs typeface="Times New Roman" pitchFamily="18" charset="0"/>
              </a:rPr>
              <a:t>eveloped </a:t>
            </a:r>
            <a:r>
              <a:rPr lang="en-US" sz="2400" dirty="0">
                <a:solidFill>
                  <a:srgbClr val="000000"/>
                </a:solidFill>
                <a:cs typeface="Times New Roman" pitchFamily="18" charset="0"/>
              </a:rPr>
              <a:t>by Microsoft. </a:t>
            </a:r>
            <a:endParaRPr lang="en-US" sz="2400" dirty="0" smtClean="0">
              <a:solidFill>
                <a:srgbClr val="000000"/>
              </a:solidFill>
              <a:cs typeface="Times New Roman" pitchFamily="18" charset="0"/>
            </a:endParaRPr>
          </a:p>
          <a:p>
            <a:pPr lvl="1" algn="just">
              <a:buFont typeface="Wingdings" pitchFamily="2" charset="2"/>
              <a:buChar char="Ø"/>
            </a:pPr>
            <a:endParaRPr lang="en-US" sz="2400" dirty="0" smtClean="0">
              <a:solidFill>
                <a:srgbClr val="000000"/>
              </a:solidFill>
              <a:cs typeface="Times New Roman" pitchFamily="18" charset="0"/>
            </a:endParaRPr>
          </a:p>
          <a:p>
            <a:pPr lvl="1" algn="just">
              <a:buFont typeface="Wingdings" pitchFamily="2" charset="2"/>
              <a:buChar char="Ø"/>
            </a:pPr>
            <a:r>
              <a:rPr lang="en-US" sz="2400" dirty="0" smtClean="0">
                <a:solidFill>
                  <a:srgbClr val="000000"/>
                </a:solidFill>
                <a:cs typeface="Times New Roman" pitchFamily="18" charset="0"/>
              </a:rPr>
              <a:t>Each </a:t>
            </a:r>
            <a:r>
              <a:rPr lang="en-US" sz="2400" dirty="0">
                <a:solidFill>
                  <a:srgbClr val="000000"/>
                </a:solidFill>
                <a:cs typeface="Times New Roman" pitchFamily="18" charset="0"/>
              </a:rPr>
              <a:t>version of Windows includes a graphical user interface, with a desktop that allows users to view files and folders in windows. </a:t>
            </a:r>
            <a:endParaRPr lang="en-US" sz="2400" dirty="0" smtClean="0">
              <a:solidFill>
                <a:srgbClr val="000000"/>
              </a:solidFill>
              <a:cs typeface="Times New Roman" pitchFamily="18" charset="0"/>
            </a:endParaRPr>
          </a:p>
          <a:p>
            <a:pPr lvl="1" algn="just">
              <a:buFont typeface="Wingdings" pitchFamily="2" charset="2"/>
              <a:buChar char="Ø"/>
            </a:pPr>
            <a:endParaRPr lang="en-US" sz="2400" dirty="0">
              <a:solidFill>
                <a:srgbClr val="000000"/>
              </a:solidFill>
              <a:cs typeface="Times New Roman" pitchFamily="18" charset="0"/>
            </a:endParaRPr>
          </a:p>
          <a:p>
            <a:pPr lvl="1" algn="just">
              <a:buFont typeface="Wingdings" pitchFamily="2" charset="2"/>
              <a:buChar char="Ø"/>
            </a:pPr>
            <a:r>
              <a:rPr lang="en-US" sz="2400" dirty="0">
                <a:solidFill>
                  <a:srgbClr val="000000"/>
                </a:solidFill>
                <a:cs typeface="Times New Roman" pitchFamily="18" charset="0"/>
              </a:rPr>
              <a:t>D</a:t>
            </a:r>
            <a:r>
              <a:rPr lang="en-US" sz="2400" dirty="0" smtClean="0">
                <a:solidFill>
                  <a:srgbClr val="000000"/>
                </a:solidFill>
                <a:cs typeface="Times New Roman" pitchFamily="18" charset="0"/>
              </a:rPr>
              <a:t>esigned </a:t>
            </a:r>
            <a:r>
              <a:rPr lang="en-US" sz="2400" dirty="0">
                <a:solidFill>
                  <a:srgbClr val="000000"/>
                </a:solidFill>
                <a:cs typeface="Times New Roman" pitchFamily="18" charset="0"/>
              </a:rPr>
              <a:t>for both home computing and professional purposes. </a:t>
            </a:r>
          </a:p>
          <a:p>
            <a:pPr algn="just"/>
            <a:endParaRPr lang="en-US" sz="240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9730"/>
            <a:ext cx="4572000" cy="4572000"/>
          </a:xfrm>
          <a:prstGeom prst="rect">
            <a:avLst/>
          </a:prstGeom>
        </p:spPr>
      </p:pic>
    </p:spTree>
    <p:extLst>
      <p:ext uri="{BB962C8B-B14F-4D97-AF65-F5344CB8AC3E}">
        <p14:creationId xmlns:p14="http://schemas.microsoft.com/office/powerpoint/2010/main" val="36877838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FAT Table</a:t>
            </a:r>
            <a:endParaRPr lang="en-US" dirty="0"/>
          </a:p>
        </p:txBody>
      </p:sp>
      <p:pic>
        <p:nvPicPr>
          <p:cNvPr id="2050" name="Picture 2" descr="Image result for fat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188" y="3347220"/>
            <a:ext cx="4648200" cy="32194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69903" y="1580606"/>
            <a:ext cx="6936377" cy="1569660"/>
          </a:xfrm>
          <a:prstGeom prst="rect">
            <a:avLst/>
          </a:prstGeom>
          <a:noFill/>
        </p:spPr>
        <p:txBody>
          <a:bodyPr wrap="square" rtlCol="0">
            <a:spAutoFit/>
          </a:bodyPr>
          <a:lstStyle/>
          <a:p>
            <a:pPr marL="285750" indent="-285750">
              <a:buClr>
                <a:srgbClr val="0070C0"/>
              </a:buClr>
              <a:buFont typeface="Wingdings" panose="05000000000000000000" pitchFamily="2" charset="2"/>
              <a:buChar char="Ø"/>
            </a:pPr>
            <a:r>
              <a:rPr lang="en-US" sz="2400" dirty="0" smtClean="0"/>
              <a:t> </a:t>
            </a:r>
            <a:r>
              <a:rPr lang="en-US" sz="2400" dirty="0"/>
              <a:t>It contains pointers to every cluster on the disk. </a:t>
            </a:r>
            <a:endParaRPr lang="en-US" sz="2400" dirty="0" smtClean="0"/>
          </a:p>
          <a:p>
            <a:pPr marL="285750" indent="-285750">
              <a:buClr>
                <a:srgbClr val="0070C0"/>
              </a:buClr>
              <a:buFont typeface="Wingdings" panose="05000000000000000000" pitchFamily="2" charset="2"/>
              <a:buChar char="Ø"/>
            </a:pPr>
            <a:r>
              <a:rPr lang="en-US" sz="2400" dirty="0" smtClean="0"/>
              <a:t> </a:t>
            </a:r>
            <a:r>
              <a:rPr lang="en-US" sz="2400" dirty="0"/>
              <a:t>It indicates the no. of the next cluster on the disk </a:t>
            </a:r>
            <a:endParaRPr lang="en-US" sz="2400" dirty="0" smtClean="0"/>
          </a:p>
          <a:p>
            <a:pPr marL="285750" indent="-285750">
              <a:buClr>
                <a:srgbClr val="0070C0"/>
              </a:buClr>
              <a:buFont typeface="Wingdings" panose="05000000000000000000" pitchFamily="2" charset="2"/>
              <a:buChar char="Ø"/>
            </a:pPr>
            <a:r>
              <a:rPr lang="en-US" sz="2400" dirty="0" smtClean="0"/>
              <a:t> </a:t>
            </a:r>
            <a:r>
              <a:rPr lang="en-US" sz="2400" dirty="0"/>
              <a:t>It indicates the end of a cluster. </a:t>
            </a:r>
            <a:endParaRPr lang="en-US" sz="2400" dirty="0" smtClean="0"/>
          </a:p>
          <a:p>
            <a:pPr marL="285750" indent="-285750">
              <a:buClr>
                <a:srgbClr val="0070C0"/>
              </a:buClr>
              <a:buFont typeface="Wingdings" panose="05000000000000000000" pitchFamily="2" charset="2"/>
              <a:buChar char="Ø"/>
            </a:pPr>
            <a:r>
              <a:rPr lang="en-US" sz="2400" dirty="0" smtClean="0"/>
              <a:t> </a:t>
            </a:r>
            <a:r>
              <a:rPr lang="en-US" sz="2400" dirty="0"/>
              <a:t>Tells whether a particular cluster is empty or not.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73064"/>
            <a:ext cx="4120059" cy="5188993"/>
          </a:xfrm>
          <a:prstGeom prst="rect">
            <a:avLst/>
          </a:prstGeom>
        </p:spPr>
      </p:pic>
    </p:spTree>
    <p:extLst>
      <p:ext uri="{BB962C8B-B14F-4D97-AF65-F5344CB8AC3E}">
        <p14:creationId xmlns:p14="http://schemas.microsoft.com/office/powerpoint/2010/main" val="41161486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4173" y="365998"/>
            <a:ext cx="8376592" cy="494138"/>
          </a:xfrm>
        </p:spPr>
        <p:txBody>
          <a:bodyPr>
            <a:normAutofit fontScale="90000"/>
          </a:bodyPr>
          <a:lstStyle/>
          <a:p>
            <a:r>
              <a:rPr lang="en-US" dirty="0" smtClean="0"/>
              <a:t>FAT Versions</a:t>
            </a:r>
            <a:endParaRPr lang="en-US" dirty="0"/>
          </a:p>
        </p:txBody>
      </p:sp>
      <p:sp>
        <p:nvSpPr>
          <p:cNvPr id="3" name="TextBox 2"/>
          <p:cNvSpPr txBox="1"/>
          <p:nvPr/>
        </p:nvSpPr>
        <p:spPr>
          <a:xfrm>
            <a:off x="5464330" y="1541419"/>
            <a:ext cx="6562058" cy="4708981"/>
          </a:xfrm>
          <a:prstGeom prst="rect">
            <a:avLst/>
          </a:prstGeom>
          <a:noFill/>
        </p:spPr>
        <p:txBody>
          <a:bodyPr wrap="square" rtlCol="0">
            <a:spAutoFit/>
          </a:bodyPr>
          <a:lstStyle/>
          <a:p>
            <a:pPr marL="285750" indent="-285750" algn="just">
              <a:buClr>
                <a:srgbClr val="0070C0"/>
              </a:buClr>
              <a:buFont typeface="Wingdings" panose="05000000000000000000" pitchFamily="2" charset="2"/>
              <a:buChar char="Ø"/>
            </a:pPr>
            <a:r>
              <a:rPr lang="en-US" sz="3600" dirty="0" smtClean="0">
                <a:ln w="0"/>
                <a:solidFill>
                  <a:schemeClr val="accent1"/>
                </a:solidFill>
                <a:effectLst>
                  <a:outerShdw blurRad="38100" dist="25400" dir="5400000" algn="ctr" rotWithShape="0">
                    <a:srgbClr val="6E747A">
                      <a:alpha val="43000"/>
                    </a:srgbClr>
                  </a:outerShdw>
                </a:effectLst>
              </a:rPr>
              <a:t>FAT12</a:t>
            </a:r>
            <a:r>
              <a:rPr lang="en-US" sz="3600" dirty="0">
                <a:ln w="0"/>
                <a:solidFill>
                  <a:schemeClr val="accent1"/>
                </a:solidFill>
                <a:effectLst>
                  <a:outerShdw blurRad="38100" dist="25400" dir="5400000" algn="ctr" rotWithShape="0">
                    <a:srgbClr val="6E747A">
                      <a:alpha val="43000"/>
                    </a:srgbClr>
                  </a:outerShdw>
                </a:effectLst>
              </a:rPr>
              <a:t>: </a:t>
            </a:r>
            <a:r>
              <a:rPr lang="en-US" sz="2400" dirty="0"/>
              <a:t>The earliest version the file system, FAT12 allows a partition to contain up to 4096MB/ (212)clusters</a:t>
            </a:r>
            <a:r>
              <a:rPr lang="en-US" sz="2400" dirty="0" smtClean="0"/>
              <a:t>.</a:t>
            </a:r>
          </a:p>
          <a:p>
            <a:pPr marL="285750" indent="-285750" algn="just">
              <a:buClr>
                <a:srgbClr val="0070C0"/>
              </a:buClr>
              <a:buFont typeface="Wingdings" panose="05000000000000000000" pitchFamily="2" charset="2"/>
              <a:buChar char="Ø"/>
            </a:pPr>
            <a:endParaRPr lang="en-US" sz="2400" dirty="0" smtClean="0"/>
          </a:p>
          <a:p>
            <a:pPr marL="285750" indent="-285750" algn="just">
              <a:buClr>
                <a:srgbClr val="0070C0"/>
              </a:buClr>
              <a:buFont typeface="Wingdings" panose="05000000000000000000" pitchFamily="2" charset="2"/>
              <a:buChar char="Ø"/>
            </a:pPr>
            <a:r>
              <a:rPr lang="en-US" sz="3600" dirty="0" smtClean="0">
                <a:ln w="0"/>
                <a:solidFill>
                  <a:schemeClr val="accent1"/>
                </a:solidFill>
                <a:effectLst>
                  <a:outerShdw blurRad="38100" dist="25400" dir="5400000" algn="ctr" rotWithShape="0">
                    <a:srgbClr val="6E747A">
                      <a:alpha val="43000"/>
                    </a:srgbClr>
                  </a:outerShdw>
                </a:effectLst>
              </a:rPr>
              <a:t>FAT 16: </a:t>
            </a:r>
            <a:r>
              <a:rPr lang="en-US" sz="2400" dirty="0" smtClean="0"/>
              <a:t>oldest, created for DOS, supported by most OS’s, cannot be installed on partitions larger than 2 GB, or on hard drives larger than 4GB.</a:t>
            </a:r>
          </a:p>
          <a:p>
            <a:pPr marL="285750" indent="-285750" algn="just">
              <a:buClr>
                <a:srgbClr val="0070C0"/>
              </a:buClr>
              <a:buFont typeface="Wingdings" panose="05000000000000000000" pitchFamily="2" charset="2"/>
              <a:buChar char="Ø"/>
            </a:pPr>
            <a:endParaRPr lang="en-US" sz="2400" dirty="0" smtClean="0"/>
          </a:p>
          <a:p>
            <a:pPr marL="285750" indent="-285750" algn="just">
              <a:buClr>
                <a:srgbClr val="0070C0"/>
              </a:buClr>
              <a:buFont typeface="Wingdings" panose="05000000000000000000" pitchFamily="2" charset="2"/>
              <a:buChar char="Ø"/>
            </a:pPr>
            <a:r>
              <a:rPr lang="en-US" sz="3600" dirty="0" smtClean="0">
                <a:ln w="0"/>
                <a:solidFill>
                  <a:schemeClr val="accent1"/>
                </a:solidFill>
                <a:effectLst>
                  <a:outerShdw blurRad="38100" dist="25400" dir="5400000" algn="ctr" rotWithShape="0">
                    <a:srgbClr val="6E747A">
                      <a:alpha val="43000"/>
                    </a:srgbClr>
                  </a:outerShdw>
                </a:effectLst>
              </a:rPr>
              <a:t>FAT </a:t>
            </a:r>
            <a:r>
              <a:rPr lang="en-US" sz="3600" dirty="0">
                <a:ln w="0"/>
                <a:solidFill>
                  <a:schemeClr val="accent1"/>
                </a:solidFill>
                <a:effectLst>
                  <a:outerShdw blurRad="38100" dist="25400" dir="5400000" algn="ctr" rotWithShape="0">
                    <a:srgbClr val="6E747A">
                      <a:alpha val="43000"/>
                    </a:srgbClr>
                  </a:outerShdw>
                </a:effectLst>
              </a:rPr>
              <a:t>32: </a:t>
            </a:r>
            <a:r>
              <a:rPr lang="en-US" sz="2400" dirty="0"/>
              <a:t>supports disks from 512MB to 2TB, compatible with Windows 98 and up</a:t>
            </a:r>
          </a:p>
        </p:txBody>
      </p:sp>
      <p:sp>
        <p:nvSpPr>
          <p:cNvPr id="4" name="TextBox 3"/>
          <p:cNvSpPr txBox="1"/>
          <p:nvPr/>
        </p:nvSpPr>
        <p:spPr>
          <a:xfrm>
            <a:off x="1136469" y="3788229"/>
            <a:ext cx="184731" cy="369332"/>
          </a:xfrm>
          <a:prstGeom prst="rect">
            <a:avLst/>
          </a:prstGeom>
          <a:noFill/>
        </p:spPr>
        <p:txBody>
          <a:bodyPr wrap="none" rtlCol="0">
            <a:spAutoFit/>
          </a:bodyPr>
          <a:lstStyle/>
          <a:p>
            <a:endParaRPr lang="en-US" dirty="0"/>
          </a:p>
        </p:txBody>
      </p:sp>
      <p:sp>
        <p:nvSpPr>
          <p:cNvPr id="5" name="Rectangle 4"/>
          <p:cNvSpPr/>
          <p:nvPr/>
        </p:nvSpPr>
        <p:spPr>
          <a:xfrm>
            <a:off x="0" y="3111079"/>
            <a:ext cx="4971819" cy="3139321"/>
          </a:xfrm>
          <a:prstGeom prst="rect">
            <a:avLst/>
          </a:prstGeom>
        </p:spPr>
        <p:txBody>
          <a:bodyPr wrap="square">
            <a:spAutoFit/>
          </a:bodyPr>
          <a:lstStyle/>
          <a:p>
            <a:r>
              <a:rPr lang="en-US" b="1" dirty="0" smtClean="0">
                <a:solidFill>
                  <a:schemeClr val="bg1"/>
                </a:solidFill>
                <a:latin typeface="Helvetica Neue"/>
              </a:rPr>
              <a:t>The </a:t>
            </a:r>
            <a:r>
              <a:rPr lang="en-US" b="1" dirty="0">
                <a:solidFill>
                  <a:schemeClr val="bg1"/>
                </a:solidFill>
                <a:latin typeface="Helvetica Neue"/>
              </a:rPr>
              <a:t>FAT number refers to the </a:t>
            </a:r>
            <a:endParaRPr lang="en-US" b="1" dirty="0" smtClean="0">
              <a:solidFill>
                <a:schemeClr val="bg1"/>
              </a:solidFill>
              <a:latin typeface="Helvetica Neue"/>
            </a:endParaRPr>
          </a:p>
          <a:p>
            <a:r>
              <a:rPr lang="en-US" b="1" dirty="0" smtClean="0">
                <a:solidFill>
                  <a:schemeClr val="bg1"/>
                </a:solidFill>
                <a:latin typeface="Helvetica Neue"/>
              </a:rPr>
              <a:t>number </a:t>
            </a:r>
            <a:r>
              <a:rPr lang="en-US" b="1" dirty="0">
                <a:solidFill>
                  <a:schemeClr val="bg1"/>
                </a:solidFill>
                <a:latin typeface="Helvetica Neue"/>
              </a:rPr>
              <a:t>of bits per table </a:t>
            </a:r>
            <a:r>
              <a:rPr lang="en-US" b="1" dirty="0" smtClean="0">
                <a:solidFill>
                  <a:schemeClr val="bg1"/>
                </a:solidFill>
                <a:latin typeface="Helvetica Neue"/>
              </a:rPr>
              <a:t>entry :</a:t>
            </a:r>
          </a:p>
          <a:p>
            <a:endParaRPr lang="en-US" b="1" dirty="0" smtClean="0">
              <a:solidFill>
                <a:schemeClr val="bg1"/>
              </a:solidFill>
              <a:latin typeface="Helvetica Neue"/>
            </a:endParaRPr>
          </a:p>
          <a:p>
            <a:r>
              <a:rPr lang="en-US" b="1" dirty="0" smtClean="0">
                <a:solidFill>
                  <a:schemeClr val="bg1"/>
                </a:solidFill>
                <a:latin typeface="Helvetica Neue"/>
              </a:rPr>
              <a:t>FAT12 </a:t>
            </a:r>
            <a:r>
              <a:rPr lang="en-US" b="1" dirty="0">
                <a:solidFill>
                  <a:schemeClr val="bg1"/>
                </a:solidFill>
                <a:latin typeface="Helvetica Neue"/>
              </a:rPr>
              <a:t>-&gt; 212 = 4M different clusters can </a:t>
            </a:r>
            <a:endParaRPr lang="en-US" b="1" dirty="0" smtClean="0">
              <a:solidFill>
                <a:schemeClr val="bg1"/>
              </a:solidFill>
              <a:latin typeface="Helvetica Neue"/>
            </a:endParaRPr>
          </a:p>
          <a:p>
            <a:r>
              <a:rPr lang="en-US" b="1" dirty="0" smtClean="0">
                <a:solidFill>
                  <a:schemeClr val="bg1"/>
                </a:solidFill>
                <a:latin typeface="Helvetica Neue"/>
              </a:rPr>
              <a:t>be </a:t>
            </a:r>
            <a:r>
              <a:rPr lang="en-US" b="1" dirty="0">
                <a:solidFill>
                  <a:schemeClr val="bg1"/>
                </a:solidFill>
                <a:latin typeface="Helvetica Neue"/>
              </a:rPr>
              <a:t>addressed (used for floppy disks</a:t>
            </a:r>
            <a:r>
              <a:rPr lang="en-US" b="1" dirty="0" smtClean="0">
                <a:solidFill>
                  <a:schemeClr val="bg1"/>
                </a:solidFill>
                <a:latin typeface="Helvetica Neue"/>
              </a:rPr>
              <a:t>)</a:t>
            </a:r>
          </a:p>
          <a:p>
            <a:endParaRPr lang="en-US" b="1" dirty="0" smtClean="0">
              <a:solidFill>
                <a:schemeClr val="bg1"/>
              </a:solidFill>
              <a:latin typeface="Helvetica Neue"/>
            </a:endParaRPr>
          </a:p>
          <a:p>
            <a:r>
              <a:rPr lang="en-US" b="1" dirty="0" smtClean="0">
                <a:solidFill>
                  <a:schemeClr val="bg1"/>
                </a:solidFill>
                <a:latin typeface="Helvetica Neue"/>
              </a:rPr>
              <a:t>FAT16 </a:t>
            </a:r>
            <a:r>
              <a:rPr lang="en-US" b="1" dirty="0">
                <a:solidFill>
                  <a:schemeClr val="bg1"/>
                </a:solidFill>
                <a:latin typeface="Helvetica Neue"/>
              </a:rPr>
              <a:t>-&gt; 216 = 64M different clusters can be addressed (MS-DOS compatible</a:t>
            </a:r>
            <a:r>
              <a:rPr lang="en-US" b="1" dirty="0" smtClean="0">
                <a:solidFill>
                  <a:schemeClr val="bg1"/>
                </a:solidFill>
                <a:latin typeface="Helvetica Neue"/>
              </a:rPr>
              <a:t>)</a:t>
            </a:r>
          </a:p>
          <a:p>
            <a:endParaRPr lang="en-US" b="1" dirty="0" smtClean="0">
              <a:solidFill>
                <a:schemeClr val="bg1"/>
              </a:solidFill>
              <a:latin typeface="Helvetica Neue"/>
            </a:endParaRPr>
          </a:p>
          <a:p>
            <a:r>
              <a:rPr lang="en-US" b="1" dirty="0" smtClean="0">
                <a:solidFill>
                  <a:schemeClr val="bg1"/>
                </a:solidFill>
                <a:latin typeface="Helvetica Neue"/>
              </a:rPr>
              <a:t> </a:t>
            </a:r>
            <a:r>
              <a:rPr lang="en-US" b="1" dirty="0">
                <a:solidFill>
                  <a:schemeClr val="bg1"/>
                </a:solidFill>
                <a:latin typeface="Helvetica Neue"/>
              </a:rPr>
              <a:t>FAT32 -&gt; 228 = 256G different clusters (4 bits are reserved)</a:t>
            </a:r>
            <a:endParaRPr lang="en-US"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830" y="126954"/>
            <a:ext cx="2857500" cy="3286125"/>
          </a:xfrm>
          <a:prstGeom prst="rect">
            <a:avLst/>
          </a:prstGeom>
        </p:spPr>
      </p:pic>
    </p:spTree>
    <p:extLst>
      <p:ext uri="{BB962C8B-B14F-4D97-AF65-F5344CB8AC3E}">
        <p14:creationId xmlns:p14="http://schemas.microsoft.com/office/powerpoint/2010/main" val="27454059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34472" y="1306328"/>
            <a:ext cx="6736976" cy="4838978"/>
          </a:xfrm>
        </p:spPr>
        <p:txBody>
          <a:bodyPr>
            <a:noAutofit/>
          </a:bodyPr>
          <a:lstStyle/>
          <a:p>
            <a:pPr marL="342900" indent="-342900" algn="just">
              <a:lnSpc>
                <a:spcPct val="100000"/>
              </a:lnSpc>
              <a:buClr>
                <a:srgbClr val="0070C0"/>
              </a:buClr>
              <a:buFont typeface="Wingdings" panose="05000000000000000000" pitchFamily="2" charset="2"/>
              <a:buChar char="Ø"/>
            </a:pPr>
            <a:endParaRPr lang="en-US" sz="2400" dirty="0"/>
          </a:p>
          <a:p>
            <a:pPr marL="342900" indent="-342900" algn="just">
              <a:lnSpc>
                <a:spcPct val="100000"/>
              </a:lnSpc>
              <a:buClr>
                <a:srgbClr val="0070C0"/>
              </a:buClr>
              <a:buFont typeface="Wingdings" panose="05000000000000000000" pitchFamily="2" charset="2"/>
              <a:buChar char="Ø"/>
            </a:pPr>
            <a:r>
              <a:rPr lang="en-US" sz="2400" dirty="0"/>
              <a:t>Updating the FAT table is very important as well as time consuming. If the FAT table is not regularly updated, it can lead to data loss</a:t>
            </a:r>
            <a:r>
              <a:rPr lang="en-US" sz="2400" dirty="0" smtClean="0"/>
              <a:t>.</a:t>
            </a:r>
          </a:p>
          <a:p>
            <a:pPr marL="342900" indent="-342900" algn="just">
              <a:lnSpc>
                <a:spcPct val="100000"/>
              </a:lnSpc>
              <a:buClr>
                <a:srgbClr val="0070C0"/>
              </a:buClr>
              <a:buFont typeface="Wingdings" panose="05000000000000000000" pitchFamily="2" charset="2"/>
              <a:buChar char="Ø"/>
            </a:pPr>
            <a:r>
              <a:rPr lang="en-US" sz="2400" dirty="0" smtClean="0"/>
              <a:t> </a:t>
            </a:r>
            <a:r>
              <a:rPr lang="en-US" sz="2400" dirty="0"/>
              <a:t>It is time consuming because the disk read heads must be repositioned to the drive's logical track zero each time the FAT table is updated</a:t>
            </a:r>
            <a:r>
              <a:rPr lang="en-US" sz="2400" dirty="0" smtClean="0"/>
              <a:t>.</a:t>
            </a:r>
          </a:p>
          <a:p>
            <a:pPr marL="342900" indent="-342900" algn="just">
              <a:lnSpc>
                <a:spcPct val="100000"/>
              </a:lnSpc>
              <a:buClr>
                <a:srgbClr val="0070C0"/>
              </a:buClr>
              <a:buFont typeface="Wingdings" panose="05000000000000000000" pitchFamily="2" charset="2"/>
              <a:buChar char="Ø"/>
            </a:pPr>
            <a:r>
              <a:rPr lang="en-US" sz="2400" dirty="0"/>
              <a:t>There is no organization to the FAT directory structure, and files are given the first open location on the drive. In addition, FAT supports only read-only, hidden, system, and archive file attributes.</a:t>
            </a:r>
          </a:p>
          <a:p>
            <a:pPr marL="342900" indent="-342900" algn="just">
              <a:lnSpc>
                <a:spcPct val="100000"/>
              </a:lnSpc>
              <a:buClr>
                <a:srgbClr val="0070C0"/>
              </a:buClr>
              <a:buFont typeface="Wingdings" panose="05000000000000000000" pitchFamily="2" charset="2"/>
              <a:buChar char="Ø"/>
            </a:pPr>
            <a:endParaRPr lang="en-US" sz="2400" dirty="0" smtClean="0"/>
          </a:p>
        </p:txBody>
      </p:sp>
      <p:sp>
        <p:nvSpPr>
          <p:cNvPr id="4" name="Title 3"/>
          <p:cNvSpPr>
            <a:spLocks noGrp="1"/>
          </p:cNvSpPr>
          <p:nvPr>
            <p:ph type="title"/>
          </p:nvPr>
        </p:nvSpPr>
        <p:spPr>
          <a:xfrm>
            <a:off x="252685" y="276021"/>
            <a:ext cx="10044113" cy="858838"/>
          </a:xfrm>
        </p:spPr>
        <p:txBody>
          <a:bodyPr>
            <a:noAutofit/>
          </a:bodyPr>
          <a:lstStyle/>
          <a:p>
            <a:r>
              <a:rPr lang="en-IN" sz="4400" b="1" dirty="0">
                <a:latin typeface="+mn-lt"/>
              </a:rPr>
              <a:t> </a:t>
            </a:r>
            <a:r>
              <a:rPr lang="en-IN" sz="4400" b="1" dirty="0" smtClean="0">
                <a:latin typeface="+mn-lt"/>
              </a:rPr>
              <a:t>Problems in FAT </a:t>
            </a:r>
            <a:endParaRPr lang="en-US" sz="4400" b="1" dirty="0">
              <a:latin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1939879"/>
            <a:ext cx="4762500" cy="3571875"/>
          </a:xfrm>
          <a:prstGeom prst="rect">
            <a:avLst/>
          </a:prstGeom>
        </p:spPr>
      </p:pic>
    </p:spTree>
    <p:extLst>
      <p:ext uri="{BB962C8B-B14F-4D97-AF65-F5344CB8AC3E}">
        <p14:creationId xmlns:p14="http://schemas.microsoft.com/office/powerpoint/2010/main" val="11223879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34472" y="1329585"/>
            <a:ext cx="6736976" cy="4838978"/>
          </a:xfrm>
        </p:spPr>
        <p:txBody>
          <a:bodyPr>
            <a:noAutofit/>
          </a:bodyPr>
          <a:lstStyle/>
          <a:p>
            <a:pPr marL="342900" indent="-342900" algn="just">
              <a:lnSpc>
                <a:spcPct val="100000"/>
              </a:lnSpc>
              <a:buClr>
                <a:srgbClr val="0070C0"/>
              </a:buClr>
              <a:buFont typeface="Wingdings" panose="05000000000000000000" pitchFamily="2" charset="2"/>
              <a:buChar char="Ø"/>
            </a:pPr>
            <a:r>
              <a:rPr lang="en-US" sz="2400" dirty="0" smtClean="0"/>
              <a:t>Fat </a:t>
            </a:r>
            <a:r>
              <a:rPr lang="en-US" sz="2400" dirty="0"/>
              <a:t>file system was designed for disk of small size(up to few GBs</a:t>
            </a:r>
            <a:r>
              <a:rPr lang="en-US" sz="2400" dirty="0" smtClean="0"/>
              <a:t>), but </a:t>
            </a:r>
            <a:r>
              <a:rPr lang="en-US" sz="2400" dirty="0"/>
              <a:t>later on the as the high capacity disks came into use, FAT file system could not support them. </a:t>
            </a:r>
            <a:endParaRPr lang="en-US" sz="2400" dirty="0" smtClean="0"/>
          </a:p>
          <a:p>
            <a:pPr marL="342900" indent="-342900" algn="just">
              <a:lnSpc>
                <a:spcPct val="100000"/>
              </a:lnSpc>
              <a:buClr>
                <a:srgbClr val="0070C0"/>
              </a:buClr>
              <a:buFont typeface="Wingdings" panose="05000000000000000000" pitchFamily="2" charset="2"/>
              <a:buChar char="Ø"/>
            </a:pPr>
            <a:endParaRPr lang="en-US" sz="2400" dirty="0" smtClean="0"/>
          </a:p>
          <a:p>
            <a:pPr marL="342900" indent="-342900" algn="just">
              <a:lnSpc>
                <a:spcPct val="100000"/>
              </a:lnSpc>
              <a:buClr>
                <a:srgbClr val="0070C0"/>
              </a:buClr>
              <a:buFont typeface="Wingdings" panose="05000000000000000000" pitchFamily="2" charset="2"/>
              <a:buChar char="Ø"/>
            </a:pPr>
            <a:r>
              <a:rPr lang="en-US" sz="2400" dirty="0" smtClean="0"/>
              <a:t>FAT </a:t>
            </a:r>
            <a:r>
              <a:rPr lang="en-US" sz="2400" dirty="0"/>
              <a:t>file system could not support the application required Recoverability, fault tolerance and file security. </a:t>
            </a:r>
            <a:endParaRPr lang="en-US" sz="2400" dirty="0" smtClean="0"/>
          </a:p>
          <a:p>
            <a:pPr marL="342900" indent="-342900" algn="just">
              <a:lnSpc>
                <a:spcPct val="100000"/>
              </a:lnSpc>
              <a:buClr>
                <a:srgbClr val="0070C0"/>
              </a:buClr>
              <a:buFont typeface="Wingdings" panose="05000000000000000000" pitchFamily="2" charset="2"/>
              <a:buChar char="Ø"/>
            </a:pPr>
            <a:endParaRPr lang="en-US" sz="2400" dirty="0" smtClean="0"/>
          </a:p>
          <a:p>
            <a:pPr marL="342900" indent="-342900" algn="just">
              <a:lnSpc>
                <a:spcPct val="100000"/>
              </a:lnSpc>
              <a:buClr>
                <a:srgbClr val="0070C0"/>
              </a:buClr>
              <a:buFont typeface="Wingdings" panose="05000000000000000000" pitchFamily="2" charset="2"/>
              <a:buChar char="Ø"/>
            </a:pPr>
            <a:r>
              <a:rPr lang="en-US" sz="2400" dirty="0" smtClean="0"/>
              <a:t>Especially </a:t>
            </a:r>
            <a:r>
              <a:rPr lang="en-US" sz="2400" dirty="0"/>
              <a:t>in corporate world, where recoverability and reliability was of great importance, FAT file system loose it ways to NTFS</a:t>
            </a:r>
            <a:endParaRPr lang="en-US" sz="3200" dirty="0" smtClean="0"/>
          </a:p>
        </p:txBody>
      </p:sp>
      <p:sp>
        <p:nvSpPr>
          <p:cNvPr id="4" name="Title 3"/>
          <p:cNvSpPr>
            <a:spLocks noGrp="1"/>
          </p:cNvSpPr>
          <p:nvPr>
            <p:ph type="title"/>
          </p:nvPr>
        </p:nvSpPr>
        <p:spPr>
          <a:xfrm>
            <a:off x="252685" y="276021"/>
            <a:ext cx="10044113" cy="858838"/>
          </a:xfrm>
        </p:spPr>
        <p:txBody>
          <a:bodyPr>
            <a:noAutofit/>
          </a:bodyPr>
          <a:lstStyle/>
          <a:p>
            <a:r>
              <a:rPr lang="en-IN" sz="4400" b="1" dirty="0">
                <a:latin typeface="+mn-lt"/>
              </a:rPr>
              <a:t> </a:t>
            </a:r>
            <a:r>
              <a:rPr lang="en-IN" sz="4400" b="1" dirty="0" smtClean="0">
                <a:latin typeface="+mn-lt"/>
              </a:rPr>
              <a:t>Problems in FAT </a:t>
            </a:r>
            <a:endParaRPr lang="en-US" sz="4400" b="1" dirty="0">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1227" y="705440"/>
            <a:ext cx="4381500" cy="5657850"/>
          </a:xfrm>
          <a:prstGeom prst="rect">
            <a:avLst/>
          </a:prstGeom>
        </p:spPr>
      </p:pic>
    </p:spTree>
    <p:extLst>
      <p:ext uri="{BB962C8B-B14F-4D97-AF65-F5344CB8AC3E}">
        <p14:creationId xmlns:p14="http://schemas.microsoft.com/office/powerpoint/2010/main" val="28861567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2126" y="457497"/>
            <a:ext cx="9714262" cy="494138"/>
          </a:xfrm>
        </p:spPr>
        <p:txBody>
          <a:bodyPr>
            <a:normAutofit fontScale="90000"/>
          </a:bodyPr>
          <a:lstStyle/>
          <a:p>
            <a:r>
              <a:rPr lang="en-US" dirty="0" smtClean="0"/>
              <a:t>NTFS  - New Technology File System</a:t>
            </a:r>
            <a:endParaRPr lang="en-US" dirty="0"/>
          </a:p>
        </p:txBody>
      </p:sp>
      <p:sp>
        <p:nvSpPr>
          <p:cNvPr id="3" name="TextBox 2"/>
          <p:cNvSpPr txBox="1"/>
          <p:nvPr/>
        </p:nvSpPr>
        <p:spPr>
          <a:xfrm>
            <a:off x="5388806" y="1828800"/>
            <a:ext cx="5806063" cy="2554545"/>
          </a:xfrm>
          <a:prstGeom prst="rect">
            <a:avLst/>
          </a:prstGeom>
          <a:noFill/>
        </p:spPr>
        <p:txBody>
          <a:bodyPr wrap="square" rtlCol="0">
            <a:spAutoFit/>
          </a:bodyPr>
          <a:lstStyle/>
          <a:p>
            <a:pPr marL="285750" indent="-285750" algn="just">
              <a:buClr>
                <a:srgbClr val="0070C0"/>
              </a:buClr>
              <a:buFont typeface="Wingdings" panose="05000000000000000000" pitchFamily="2" charset="2"/>
              <a:buChar char="Ø"/>
            </a:pPr>
            <a:r>
              <a:rPr lang="en-US" sz="2000" dirty="0" smtClean="0"/>
              <a:t>Developed </a:t>
            </a:r>
            <a:r>
              <a:rPr lang="en-US" sz="2000" dirty="0"/>
              <a:t>by Microsoft and was included in Windows like XP, Vista ,2007 and 2008. </a:t>
            </a:r>
            <a:endParaRPr lang="en-US" sz="2000" dirty="0" smtClean="0"/>
          </a:p>
          <a:p>
            <a:pPr marL="285750" indent="-285750" algn="just">
              <a:buClr>
                <a:srgbClr val="0070C0"/>
              </a:buClr>
              <a:buFont typeface="Wingdings" panose="05000000000000000000" pitchFamily="2" charset="2"/>
              <a:buChar char="Ø"/>
            </a:pPr>
            <a:r>
              <a:rPr lang="en-US" sz="2000" dirty="0" smtClean="0"/>
              <a:t>NTFS </a:t>
            </a:r>
            <a:r>
              <a:rPr lang="en-US" sz="2000" dirty="0"/>
              <a:t>supersedes FAT and has many technical improvements which was missing in FAT. </a:t>
            </a:r>
            <a:endParaRPr lang="en-US" sz="2000" dirty="0" smtClean="0"/>
          </a:p>
          <a:p>
            <a:pPr marL="285750" indent="-285750" algn="just">
              <a:buClr>
                <a:srgbClr val="0070C0"/>
              </a:buClr>
              <a:buFont typeface="Wingdings" panose="05000000000000000000" pitchFamily="2" charset="2"/>
              <a:buChar char="Ø"/>
            </a:pPr>
            <a:r>
              <a:rPr lang="en-US" sz="2000" dirty="0" smtClean="0"/>
              <a:t>It </a:t>
            </a:r>
            <a:r>
              <a:rPr lang="en-US" sz="2000" dirty="0"/>
              <a:t>uses advanced data structures like B+ trees. </a:t>
            </a:r>
            <a:endParaRPr lang="en-US" sz="2000" dirty="0" smtClean="0"/>
          </a:p>
          <a:p>
            <a:pPr marL="285750" indent="-285750" algn="just">
              <a:buClr>
                <a:srgbClr val="0070C0"/>
              </a:buClr>
              <a:buFont typeface="Wingdings" panose="05000000000000000000" pitchFamily="2" charset="2"/>
              <a:buChar char="Ø"/>
            </a:pPr>
            <a:r>
              <a:rPr lang="en-US" sz="2000" dirty="0" smtClean="0"/>
              <a:t>It </a:t>
            </a:r>
            <a:r>
              <a:rPr lang="en-US" sz="2000" dirty="0"/>
              <a:t>is more reliable as compared to FAT. </a:t>
            </a:r>
            <a:endParaRPr lang="en-US" sz="2000" dirty="0" smtClean="0"/>
          </a:p>
          <a:p>
            <a:pPr marL="285750" indent="-285750" algn="just">
              <a:buClr>
                <a:srgbClr val="0070C0"/>
              </a:buClr>
              <a:buFont typeface="Wingdings" panose="05000000000000000000" pitchFamily="2" charset="2"/>
              <a:buChar char="Ø"/>
            </a:pPr>
            <a:r>
              <a:rPr lang="en-US" sz="2000" dirty="0" smtClean="0"/>
              <a:t>Includes </a:t>
            </a:r>
            <a:r>
              <a:rPr lang="en-US" sz="2000" dirty="0"/>
              <a:t>features like security, compression encryption, journaling, Indexing.</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59" y="2013585"/>
            <a:ext cx="4762500" cy="3562350"/>
          </a:xfrm>
          <a:prstGeom prst="rect">
            <a:avLst/>
          </a:prstGeom>
        </p:spPr>
      </p:pic>
    </p:spTree>
    <p:extLst>
      <p:ext uri="{BB962C8B-B14F-4D97-AF65-F5344CB8AC3E}">
        <p14:creationId xmlns:p14="http://schemas.microsoft.com/office/powerpoint/2010/main" val="15900334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407561"/>
            <a:ext cx="6528389" cy="859536"/>
          </a:xfrm>
        </p:spPr>
        <p:txBody>
          <a:bodyPr>
            <a:normAutofit fontScale="90000"/>
          </a:bodyPr>
          <a:lstStyle/>
          <a:p>
            <a:r>
              <a:rPr lang="en-US" dirty="0" smtClean="0"/>
              <a:t>How Does NTFS stores data on disk ?</a:t>
            </a:r>
            <a:endParaRPr lang="en-US" dirty="0"/>
          </a:p>
        </p:txBody>
      </p:sp>
      <p:sp>
        <p:nvSpPr>
          <p:cNvPr id="3" name="TextBox 2"/>
          <p:cNvSpPr txBox="1"/>
          <p:nvPr/>
        </p:nvSpPr>
        <p:spPr>
          <a:xfrm>
            <a:off x="407988" y="1554480"/>
            <a:ext cx="6132634" cy="4524315"/>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Ø"/>
            </a:pPr>
            <a:r>
              <a:rPr lang="en-US" sz="2400" dirty="0">
                <a:solidFill>
                  <a:schemeClr val="bg1"/>
                </a:solidFill>
              </a:rPr>
              <a:t> </a:t>
            </a:r>
            <a:r>
              <a:rPr lang="en-US" sz="2400" dirty="0" smtClean="0">
                <a:solidFill>
                  <a:schemeClr val="bg1"/>
                </a:solidFill>
              </a:rPr>
              <a:t>In </a:t>
            </a:r>
            <a:r>
              <a:rPr lang="en-US" sz="2400" dirty="0">
                <a:solidFill>
                  <a:schemeClr val="bg1"/>
                </a:solidFill>
              </a:rPr>
              <a:t>NTFS every sector is of 512 bytes. Each cluster consist of 2 sectors</a:t>
            </a:r>
            <a:r>
              <a:rPr lang="en-US" sz="2400" dirty="0" smtClean="0">
                <a:solidFill>
                  <a:schemeClr val="bg1"/>
                </a:solidFill>
              </a:rPr>
              <a:t>.</a:t>
            </a:r>
          </a:p>
          <a:p>
            <a:pPr marL="285750" indent="-285750" algn="just">
              <a:buClr>
                <a:schemeClr val="bg1"/>
              </a:buClr>
              <a:buFont typeface="Wingdings" panose="05000000000000000000" pitchFamily="2" charset="2"/>
              <a:buChar char="Ø"/>
            </a:pPr>
            <a:r>
              <a:rPr lang="en-US" sz="2400" dirty="0" smtClean="0">
                <a:solidFill>
                  <a:schemeClr val="bg1"/>
                </a:solidFill>
              </a:rPr>
              <a:t> </a:t>
            </a:r>
          </a:p>
          <a:p>
            <a:pPr marL="285750" indent="-285750" algn="just">
              <a:buClr>
                <a:schemeClr val="bg1"/>
              </a:buClr>
              <a:buFont typeface="Wingdings" panose="05000000000000000000" pitchFamily="2" charset="2"/>
              <a:buChar char="Ø"/>
            </a:pPr>
            <a:r>
              <a:rPr lang="en-US" sz="2400" dirty="0" smtClean="0">
                <a:solidFill>
                  <a:schemeClr val="bg1"/>
                </a:solidFill>
              </a:rPr>
              <a:t>Size </a:t>
            </a:r>
            <a:r>
              <a:rPr lang="en-US" sz="2400" dirty="0">
                <a:solidFill>
                  <a:schemeClr val="bg1"/>
                </a:solidFill>
              </a:rPr>
              <a:t>of each cluster =2*512Bytes 1024 Bytes or </a:t>
            </a:r>
            <a:r>
              <a:rPr lang="en-US" sz="2400" dirty="0" smtClean="0">
                <a:solidFill>
                  <a:schemeClr val="bg1"/>
                </a:solidFill>
              </a:rPr>
              <a:t>1KB.’</a:t>
            </a:r>
          </a:p>
          <a:p>
            <a:pPr marL="285750" indent="-285750" algn="just">
              <a:buClr>
                <a:schemeClr val="bg1"/>
              </a:buClr>
              <a:buFont typeface="Wingdings" panose="05000000000000000000" pitchFamily="2" charset="2"/>
              <a:buChar char="Ø"/>
            </a:pPr>
            <a:endParaRPr lang="en-US" sz="2400" dirty="0" smtClean="0">
              <a:solidFill>
                <a:schemeClr val="bg1"/>
              </a:solidFill>
            </a:endParaRPr>
          </a:p>
          <a:p>
            <a:pPr marL="285750" indent="-285750" algn="just">
              <a:buClr>
                <a:schemeClr val="bg1"/>
              </a:buClr>
              <a:buFont typeface="Wingdings" panose="05000000000000000000" pitchFamily="2" charset="2"/>
              <a:buChar char="Ø"/>
            </a:pPr>
            <a:r>
              <a:rPr lang="en-US" sz="2400" dirty="0" smtClean="0">
                <a:solidFill>
                  <a:schemeClr val="bg1"/>
                </a:solidFill>
              </a:rPr>
              <a:t>Let </a:t>
            </a:r>
            <a:r>
              <a:rPr lang="en-US" sz="2400" dirty="0">
                <a:solidFill>
                  <a:schemeClr val="bg1"/>
                </a:solidFill>
              </a:rPr>
              <a:t>the size of the file = 2000Bytes. </a:t>
            </a:r>
            <a:endParaRPr lang="en-US" sz="2400" dirty="0" smtClean="0">
              <a:solidFill>
                <a:schemeClr val="bg1"/>
              </a:solidFill>
            </a:endParaRPr>
          </a:p>
          <a:p>
            <a:pPr marL="285750" indent="-285750" algn="just">
              <a:buClr>
                <a:schemeClr val="bg1"/>
              </a:buClr>
              <a:buFont typeface="Wingdings" panose="05000000000000000000" pitchFamily="2" charset="2"/>
              <a:buChar char="Ø"/>
            </a:pPr>
            <a:endParaRPr lang="en-US" sz="2400" dirty="0" smtClean="0">
              <a:solidFill>
                <a:schemeClr val="bg1"/>
              </a:solidFill>
            </a:endParaRPr>
          </a:p>
          <a:p>
            <a:pPr marL="285750" indent="-285750" algn="just">
              <a:buClr>
                <a:schemeClr val="bg1"/>
              </a:buClr>
              <a:buFont typeface="Wingdings" panose="05000000000000000000" pitchFamily="2" charset="2"/>
              <a:buChar char="Ø"/>
            </a:pPr>
            <a:r>
              <a:rPr lang="en-US" sz="2400" dirty="0" smtClean="0">
                <a:solidFill>
                  <a:schemeClr val="bg1"/>
                </a:solidFill>
              </a:rPr>
              <a:t> So </a:t>
            </a:r>
            <a:r>
              <a:rPr lang="en-US" sz="2400" dirty="0">
                <a:solidFill>
                  <a:schemeClr val="bg1"/>
                </a:solidFill>
              </a:rPr>
              <a:t>NTFS will allocate 2 clusters(or 4 sectors). </a:t>
            </a:r>
            <a:r>
              <a:rPr lang="en-US" sz="2400" dirty="0" smtClean="0">
                <a:solidFill>
                  <a:schemeClr val="bg1"/>
                </a:solidFill>
              </a:rPr>
              <a:t> </a:t>
            </a:r>
          </a:p>
          <a:p>
            <a:pPr marL="285750" indent="-285750" algn="just">
              <a:buClr>
                <a:schemeClr val="bg1"/>
              </a:buClr>
              <a:buFont typeface="Wingdings" panose="05000000000000000000" pitchFamily="2" charset="2"/>
              <a:buChar char="Ø"/>
            </a:pPr>
            <a:endParaRPr lang="en-US" sz="2400" dirty="0" smtClean="0">
              <a:solidFill>
                <a:schemeClr val="bg1"/>
              </a:solidFill>
            </a:endParaRPr>
          </a:p>
          <a:p>
            <a:pPr marL="285750" indent="-285750" algn="just">
              <a:buClr>
                <a:schemeClr val="bg1"/>
              </a:buClr>
              <a:buFont typeface="Wingdings" panose="05000000000000000000" pitchFamily="2" charset="2"/>
              <a:buChar char="Ø"/>
            </a:pPr>
            <a:r>
              <a:rPr lang="en-US" sz="2400" dirty="0" smtClean="0">
                <a:solidFill>
                  <a:schemeClr val="bg1"/>
                </a:solidFill>
              </a:rPr>
              <a:t> First </a:t>
            </a:r>
            <a:r>
              <a:rPr lang="en-US" sz="2400" dirty="0">
                <a:solidFill>
                  <a:schemeClr val="bg1"/>
                </a:solidFill>
              </a:rPr>
              <a:t>cluster will store= 1024 Bytes. </a:t>
            </a:r>
            <a:endParaRPr lang="en-US" sz="2400" dirty="0" smtClean="0">
              <a:solidFill>
                <a:schemeClr val="bg1"/>
              </a:solidFill>
            </a:endParaRPr>
          </a:p>
          <a:p>
            <a:pPr marL="285750" indent="-285750" algn="just">
              <a:buClr>
                <a:schemeClr val="bg1"/>
              </a:buClr>
              <a:buFont typeface="Wingdings" panose="05000000000000000000" pitchFamily="2" charset="2"/>
              <a:buChar char="Ø"/>
            </a:pPr>
            <a:r>
              <a:rPr lang="en-US" sz="2400" dirty="0">
                <a:solidFill>
                  <a:schemeClr val="bg1"/>
                </a:solidFill>
              </a:rPr>
              <a:t> </a:t>
            </a:r>
            <a:r>
              <a:rPr lang="en-US" sz="2400" dirty="0" smtClean="0">
                <a:solidFill>
                  <a:schemeClr val="bg1"/>
                </a:solidFill>
              </a:rPr>
              <a:t>Second </a:t>
            </a:r>
            <a:r>
              <a:rPr lang="en-US" sz="2400" dirty="0">
                <a:solidFill>
                  <a:schemeClr val="bg1"/>
                </a:solidFill>
              </a:rPr>
              <a:t>cluster will store =976 Bytes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6666" b="22944"/>
          <a:stretch/>
        </p:blipFill>
        <p:spPr>
          <a:xfrm>
            <a:off x="7184571" y="2625634"/>
            <a:ext cx="4689566" cy="2299064"/>
          </a:xfrm>
          <a:prstGeom prst="rect">
            <a:avLst/>
          </a:prstGeom>
        </p:spPr>
      </p:pic>
      <p:sp>
        <p:nvSpPr>
          <p:cNvPr id="7" name="TextBox 6"/>
          <p:cNvSpPr txBox="1"/>
          <p:nvPr/>
        </p:nvSpPr>
        <p:spPr>
          <a:xfrm>
            <a:off x="7184571" y="5055326"/>
            <a:ext cx="4911088" cy="461665"/>
          </a:xfrm>
          <a:prstGeom prst="rect">
            <a:avLst/>
          </a:prstGeom>
          <a:noFill/>
        </p:spPr>
        <p:txBody>
          <a:bodyPr wrap="none" rtlCol="0">
            <a:spAutoFit/>
          </a:bodyPr>
          <a:lstStyle/>
          <a:p>
            <a:r>
              <a:rPr lang="en-US" sz="2400" dirty="0" smtClean="0"/>
              <a:t>The cluster need not to be contiguous</a:t>
            </a:r>
            <a:endParaRPr lang="en-US" sz="24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9030" y="267450"/>
            <a:ext cx="2464662" cy="2574060"/>
          </a:xfrm>
          <a:prstGeom prst="rect">
            <a:avLst/>
          </a:prstGeom>
        </p:spPr>
      </p:pic>
    </p:spTree>
    <p:extLst>
      <p:ext uri="{BB962C8B-B14F-4D97-AF65-F5344CB8AC3E}">
        <p14:creationId xmlns:p14="http://schemas.microsoft.com/office/powerpoint/2010/main" val="6405560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9794" y="2585256"/>
            <a:ext cx="4882469" cy="3375382"/>
          </a:xfrm>
        </p:spPr>
        <p:txBody>
          <a:bodyPr/>
          <a:lstStyle/>
          <a:p>
            <a:pPr algn="just">
              <a:lnSpc>
                <a:spcPct val="100000"/>
              </a:lnSpc>
            </a:pPr>
            <a:r>
              <a:rPr lang="en-US" sz="2400" b="1" u="sng" dirty="0" err="1" smtClean="0">
                <a:solidFill>
                  <a:schemeClr val="bg1"/>
                </a:solidFill>
              </a:rPr>
              <a:t>Partioning</a:t>
            </a:r>
            <a:r>
              <a:rPr lang="en-US" sz="2400" b="1" u="sng" dirty="0" smtClean="0">
                <a:solidFill>
                  <a:schemeClr val="bg1"/>
                </a:solidFill>
              </a:rPr>
              <a:t> Boot </a:t>
            </a:r>
            <a:r>
              <a:rPr lang="en-US" sz="2400" b="1" u="sng" dirty="0">
                <a:solidFill>
                  <a:schemeClr val="bg1"/>
                </a:solidFill>
              </a:rPr>
              <a:t>sector</a:t>
            </a:r>
            <a:r>
              <a:rPr lang="en-US" sz="2400" dirty="0">
                <a:solidFill>
                  <a:schemeClr val="bg1"/>
                </a:solidFill>
              </a:rPr>
              <a:t>: </a:t>
            </a:r>
            <a:endParaRPr lang="en-US" sz="2400" dirty="0" smtClean="0">
              <a:solidFill>
                <a:schemeClr val="bg1"/>
              </a:solidFill>
            </a:endParaRPr>
          </a:p>
          <a:p>
            <a:pPr marL="342900" indent="-342900">
              <a:lnSpc>
                <a:spcPct val="100000"/>
              </a:lnSpc>
              <a:buFont typeface="Wingdings" panose="05000000000000000000" pitchFamily="2" charset="2"/>
              <a:buChar char="Ø"/>
            </a:pPr>
            <a:r>
              <a:rPr lang="en-US" sz="2400" dirty="0" smtClean="0">
                <a:solidFill>
                  <a:schemeClr val="bg1"/>
                </a:solidFill>
              </a:rPr>
              <a:t>Contains </a:t>
            </a:r>
            <a:r>
              <a:rPr lang="en-US" sz="2400" dirty="0">
                <a:solidFill>
                  <a:schemeClr val="bg1"/>
                </a:solidFill>
              </a:rPr>
              <a:t>the information </a:t>
            </a:r>
            <a:r>
              <a:rPr lang="en-US" sz="2400" dirty="0" smtClean="0">
                <a:solidFill>
                  <a:schemeClr val="bg1"/>
                </a:solidFill>
              </a:rPr>
              <a:t>about volume.</a:t>
            </a:r>
          </a:p>
          <a:p>
            <a:pPr marL="342900" indent="-342900" algn="just">
              <a:lnSpc>
                <a:spcPct val="100000"/>
              </a:lnSpc>
              <a:buFont typeface="Wingdings" panose="05000000000000000000" pitchFamily="2" charset="2"/>
              <a:buChar char="Ø"/>
            </a:pPr>
            <a:r>
              <a:rPr lang="en-US" sz="2400" dirty="0" smtClean="0">
                <a:solidFill>
                  <a:schemeClr val="bg1"/>
                </a:solidFill>
              </a:rPr>
              <a:t>Size </a:t>
            </a:r>
            <a:r>
              <a:rPr lang="en-US" sz="2400" dirty="0">
                <a:solidFill>
                  <a:schemeClr val="bg1"/>
                </a:solidFill>
              </a:rPr>
              <a:t>of each sector</a:t>
            </a:r>
            <a:r>
              <a:rPr lang="en-US" sz="2400" dirty="0" smtClean="0">
                <a:solidFill>
                  <a:schemeClr val="bg1"/>
                </a:solidFill>
              </a:rPr>
              <a:t>.</a:t>
            </a:r>
          </a:p>
          <a:p>
            <a:pPr marL="342900" indent="-342900" algn="just">
              <a:lnSpc>
                <a:spcPct val="100000"/>
              </a:lnSpc>
              <a:buFont typeface="Wingdings" panose="05000000000000000000" pitchFamily="2" charset="2"/>
              <a:buChar char="Ø"/>
            </a:pPr>
            <a:r>
              <a:rPr lang="en-US" sz="2400" dirty="0" smtClean="0">
                <a:solidFill>
                  <a:schemeClr val="bg1"/>
                </a:solidFill>
              </a:rPr>
              <a:t>No. of sectors in each cluster and size of each sector.</a:t>
            </a:r>
          </a:p>
          <a:p>
            <a:pPr marL="342900" indent="-342900" algn="just">
              <a:lnSpc>
                <a:spcPct val="100000"/>
              </a:lnSpc>
              <a:buFont typeface="Wingdings" panose="05000000000000000000" pitchFamily="2" charset="2"/>
              <a:buChar char="Ø"/>
            </a:pPr>
            <a:r>
              <a:rPr lang="en-US" sz="2400" dirty="0" smtClean="0">
                <a:solidFill>
                  <a:schemeClr val="bg1"/>
                </a:solidFill>
              </a:rPr>
              <a:t>Contains details about boot startup.</a:t>
            </a:r>
            <a:endParaRPr lang="en-US" sz="3600" dirty="0">
              <a:solidFill>
                <a:schemeClr val="bg1"/>
              </a:solidFill>
            </a:endParaRPr>
          </a:p>
        </p:txBody>
      </p:sp>
      <p:sp>
        <p:nvSpPr>
          <p:cNvPr id="3" name="Title 2"/>
          <p:cNvSpPr>
            <a:spLocks noGrp="1"/>
          </p:cNvSpPr>
          <p:nvPr>
            <p:ph type="title"/>
          </p:nvPr>
        </p:nvSpPr>
        <p:spPr/>
        <p:txBody>
          <a:bodyPr/>
          <a:lstStyle/>
          <a:p>
            <a:r>
              <a:rPr lang="en-US" dirty="0" smtClean="0"/>
              <a:t>NTFS : Table Layout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9285444"/>
              </p:ext>
            </p:extLst>
          </p:nvPr>
        </p:nvGraphicFramePr>
        <p:xfrm>
          <a:off x="1366305" y="1039433"/>
          <a:ext cx="8128000" cy="1181253"/>
        </p:xfrm>
        <a:graphic>
          <a:graphicData uri="http://schemas.openxmlformats.org/drawingml/2006/table">
            <a:tbl>
              <a:tblPr firstRow="1" bandRow="1">
                <a:tableStyleId>{2D5ABB26-0587-4C30-8999-92F81FD0307C}</a:tableStyleId>
              </a:tblPr>
              <a:tblGrid>
                <a:gridCol w="2032000">
                  <a:extLst>
                    <a:ext uri="{9D8B030D-6E8A-4147-A177-3AD203B41FA5}">
                      <a16:colId xmlns="" xmlns:a16="http://schemas.microsoft.com/office/drawing/2014/main" val="3477012693"/>
                    </a:ext>
                  </a:extLst>
                </a:gridCol>
                <a:gridCol w="2032000">
                  <a:extLst>
                    <a:ext uri="{9D8B030D-6E8A-4147-A177-3AD203B41FA5}">
                      <a16:colId xmlns="" xmlns:a16="http://schemas.microsoft.com/office/drawing/2014/main" val="4195229695"/>
                    </a:ext>
                  </a:extLst>
                </a:gridCol>
                <a:gridCol w="2032000">
                  <a:extLst>
                    <a:ext uri="{9D8B030D-6E8A-4147-A177-3AD203B41FA5}">
                      <a16:colId xmlns="" xmlns:a16="http://schemas.microsoft.com/office/drawing/2014/main" val="1529485493"/>
                    </a:ext>
                  </a:extLst>
                </a:gridCol>
                <a:gridCol w="2032000">
                  <a:extLst>
                    <a:ext uri="{9D8B030D-6E8A-4147-A177-3AD203B41FA5}">
                      <a16:colId xmlns="" xmlns:a16="http://schemas.microsoft.com/office/drawing/2014/main" val="4189552566"/>
                    </a:ext>
                  </a:extLst>
                </a:gridCol>
              </a:tblGrid>
              <a:tr h="1181253">
                <a:tc>
                  <a:txBody>
                    <a:bodyPr/>
                    <a:lstStyle/>
                    <a:p>
                      <a:pPr algn="ctr"/>
                      <a:endParaRPr lang="en-US" b="1" dirty="0" smtClean="0">
                        <a:solidFill>
                          <a:schemeClr val="bg1"/>
                        </a:solidFill>
                      </a:endParaRPr>
                    </a:p>
                    <a:p>
                      <a:pPr algn="ctr"/>
                      <a:r>
                        <a:rPr lang="en-US" b="1" dirty="0" smtClean="0">
                          <a:solidFill>
                            <a:schemeClr val="bg1"/>
                          </a:solidFill>
                        </a:rPr>
                        <a:t> PARTIONING</a:t>
                      </a:r>
                    </a:p>
                    <a:p>
                      <a:pPr algn="ctr"/>
                      <a:r>
                        <a:rPr lang="en-US" b="1" dirty="0" smtClean="0">
                          <a:solidFill>
                            <a:schemeClr val="bg1"/>
                          </a:solidFill>
                        </a:rPr>
                        <a:t>BOOT SECTOR </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MASTER</a:t>
                      </a:r>
                      <a:r>
                        <a:rPr lang="en-US" b="1" baseline="0" dirty="0" smtClean="0">
                          <a:solidFill>
                            <a:schemeClr val="bg1"/>
                          </a:solidFill>
                        </a:rPr>
                        <a:t> FILE</a:t>
                      </a:r>
                    </a:p>
                    <a:p>
                      <a:pPr algn="ctr"/>
                      <a:r>
                        <a:rPr lang="en-US" b="1" baseline="0" dirty="0" smtClean="0">
                          <a:solidFill>
                            <a:schemeClr val="bg1"/>
                          </a:solidFill>
                        </a:rPr>
                        <a:t>TABLE</a:t>
                      </a:r>
                      <a:endParaRPr lang="en-US" b="1" dirty="0" smtClean="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SYSTEM</a:t>
                      </a:r>
                    </a:p>
                    <a:p>
                      <a:pPr algn="ctr"/>
                      <a:r>
                        <a:rPr lang="en-US" b="1" dirty="0" smtClean="0">
                          <a:solidFill>
                            <a:schemeClr val="bg1"/>
                          </a:solidFill>
                        </a:rPr>
                        <a:t>FILES</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FILE</a:t>
                      </a:r>
                    </a:p>
                    <a:p>
                      <a:pPr algn="ctr"/>
                      <a:r>
                        <a:rPr lang="en-US" b="1" dirty="0" smtClean="0">
                          <a:solidFill>
                            <a:schemeClr val="bg1"/>
                          </a:solidFill>
                        </a:rPr>
                        <a:t> AREA</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812927593"/>
                  </a:ext>
                </a:extLst>
              </a:tr>
            </a:tbl>
          </a:graphicData>
        </a:graphic>
      </p:graphicFrame>
      <p:sp>
        <p:nvSpPr>
          <p:cNvPr id="5" name="Text Placeholder 1"/>
          <p:cNvSpPr txBox="1">
            <a:spLocks/>
          </p:cNvSpPr>
          <p:nvPr/>
        </p:nvSpPr>
        <p:spPr>
          <a:xfrm>
            <a:off x="6204857" y="2585256"/>
            <a:ext cx="5156790" cy="3375382"/>
          </a:xfrm>
          <a:prstGeom prst="rect">
            <a:avLst/>
          </a:prstGeom>
        </p:spPr>
        <p:txBody>
          <a:bodyPr vert="horz" lIns="0" tIns="0" rIns="0" bIns="0" rtlCol="0">
            <a:noAutofit/>
          </a:bodyPr>
          <a:lstStyle>
            <a:lvl1pPr marL="0" indent="0" algn="l" defTabSz="914400" rtl="0" eaLnBrk="1" latinLnBrk="0" hangingPunct="1">
              <a:lnSpc>
                <a:spcPts val="2000"/>
              </a:lnSpc>
              <a:spcBef>
                <a:spcPts val="0"/>
              </a:spcBef>
              <a:spcAft>
                <a:spcPts val="1800"/>
              </a:spcAft>
              <a:buFont typeface="Arial" panose="020B0604020202020204" pitchFamily="34" charset="0"/>
              <a:buNone/>
              <a:defRPr sz="1600" kern="1200">
                <a:solidFill>
                  <a:schemeClr val="bg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400" b="1" u="sng" dirty="0" smtClean="0"/>
              <a:t>File Area</a:t>
            </a:r>
            <a:r>
              <a:rPr lang="en-US" sz="2400" dirty="0" smtClean="0"/>
              <a:t>: (analogous to Data Area in FAT)</a:t>
            </a:r>
          </a:p>
          <a:p>
            <a:pPr marL="342900" indent="-342900" algn="just">
              <a:lnSpc>
                <a:spcPct val="100000"/>
              </a:lnSpc>
              <a:buFont typeface="Wingdings" panose="05000000000000000000" pitchFamily="2" charset="2"/>
              <a:buChar char="Ø"/>
            </a:pPr>
            <a:r>
              <a:rPr lang="en-US" sz="2400" dirty="0" smtClean="0"/>
              <a:t> This </a:t>
            </a:r>
            <a:r>
              <a:rPr lang="en-US" sz="2400" dirty="0"/>
              <a:t>is the place where actual data is stored on the disk. </a:t>
            </a:r>
            <a:endParaRPr lang="en-US" sz="2400" dirty="0" smtClean="0"/>
          </a:p>
          <a:p>
            <a:pPr marL="342900" indent="-342900" algn="just">
              <a:lnSpc>
                <a:spcPct val="100000"/>
              </a:lnSpc>
              <a:buFont typeface="Wingdings" panose="05000000000000000000" pitchFamily="2" charset="2"/>
              <a:buChar char="Ø"/>
            </a:pPr>
            <a:r>
              <a:rPr lang="en-US" sz="2400" dirty="0" smtClean="0"/>
              <a:t> </a:t>
            </a:r>
            <a:r>
              <a:rPr lang="en-US" sz="2400" dirty="0"/>
              <a:t>It spans across the remaining sectors of the disk.</a:t>
            </a:r>
          </a:p>
        </p:txBody>
      </p:sp>
    </p:spTree>
    <p:extLst>
      <p:ext uri="{BB962C8B-B14F-4D97-AF65-F5344CB8AC3E}">
        <p14:creationId xmlns:p14="http://schemas.microsoft.com/office/powerpoint/2010/main" val="36077251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Master File Table</a:t>
            </a:r>
            <a:endParaRPr lang="en-US" dirty="0"/>
          </a:p>
        </p:txBody>
      </p:sp>
      <p:sp>
        <p:nvSpPr>
          <p:cNvPr id="5" name="TextBox 4"/>
          <p:cNvSpPr txBox="1"/>
          <p:nvPr/>
        </p:nvSpPr>
        <p:spPr>
          <a:xfrm>
            <a:off x="5316583" y="1802674"/>
            <a:ext cx="6387737" cy="4154984"/>
          </a:xfrm>
          <a:prstGeom prst="rect">
            <a:avLst/>
          </a:prstGeom>
          <a:noFill/>
        </p:spPr>
        <p:txBody>
          <a:bodyPr wrap="square" rtlCol="0">
            <a:spAutoFit/>
          </a:bodyPr>
          <a:lstStyle/>
          <a:p>
            <a:pPr marL="342900" indent="-342900" algn="just">
              <a:buClr>
                <a:srgbClr val="0070C0"/>
              </a:buClr>
              <a:buFont typeface="Wingdings" panose="05000000000000000000" pitchFamily="2" charset="2"/>
              <a:buChar char="Ø"/>
            </a:pPr>
            <a:r>
              <a:rPr lang="en-US" sz="2400" dirty="0" smtClean="0"/>
              <a:t>Its </a:t>
            </a:r>
            <a:r>
              <a:rPr lang="en-US" sz="2400" dirty="0"/>
              <a:t>is like an Index </a:t>
            </a:r>
            <a:endParaRPr lang="en-US" sz="2400" dirty="0" smtClean="0"/>
          </a:p>
          <a:p>
            <a:pPr marL="342900" indent="-342900" algn="just">
              <a:buClr>
                <a:srgbClr val="0070C0"/>
              </a:buClr>
              <a:buFont typeface="Wingdings" panose="05000000000000000000" pitchFamily="2" charset="2"/>
              <a:buChar char="Ø"/>
            </a:pPr>
            <a:endParaRPr lang="en-US" sz="2400" dirty="0" smtClean="0"/>
          </a:p>
          <a:p>
            <a:pPr marL="342900" indent="-342900" algn="just">
              <a:buClr>
                <a:srgbClr val="0070C0"/>
              </a:buClr>
              <a:buFont typeface="Wingdings" panose="05000000000000000000" pitchFamily="2" charset="2"/>
              <a:buChar char="Ø"/>
            </a:pPr>
            <a:r>
              <a:rPr lang="en-US" sz="2400" dirty="0" smtClean="0"/>
              <a:t>Stores </a:t>
            </a:r>
            <a:r>
              <a:rPr lang="en-US" sz="2400" dirty="0"/>
              <a:t>Information about every file and table which is stored in the volume on a disk. </a:t>
            </a:r>
            <a:endParaRPr lang="en-US" sz="2400" dirty="0" smtClean="0"/>
          </a:p>
          <a:p>
            <a:pPr marL="342900" indent="-342900" algn="just">
              <a:buClr>
                <a:srgbClr val="0070C0"/>
              </a:buClr>
              <a:buFont typeface="Wingdings" panose="05000000000000000000" pitchFamily="2" charset="2"/>
              <a:buChar char="Ø"/>
            </a:pPr>
            <a:endParaRPr lang="en-US" sz="2400" dirty="0" smtClean="0"/>
          </a:p>
          <a:p>
            <a:pPr marL="342900" indent="-342900" algn="just">
              <a:buClr>
                <a:srgbClr val="0070C0"/>
              </a:buClr>
              <a:buFont typeface="Wingdings" panose="05000000000000000000" pitchFamily="2" charset="2"/>
              <a:buChar char="Ø"/>
            </a:pPr>
            <a:r>
              <a:rPr lang="en-US" sz="2400" dirty="0" smtClean="0"/>
              <a:t>There </a:t>
            </a:r>
            <a:r>
              <a:rPr lang="en-US" sz="2400" dirty="0"/>
              <a:t>is at least one record for every file and directory. </a:t>
            </a:r>
            <a:endParaRPr lang="en-US" sz="2400" dirty="0" smtClean="0"/>
          </a:p>
          <a:p>
            <a:pPr marL="342900" indent="-342900" algn="just">
              <a:buClr>
                <a:srgbClr val="0070C0"/>
              </a:buClr>
              <a:buFont typeface="Wingdings" panose="05000000000000000000" pitchFamily="2" charset="2"/>
              <a:buChar char="Ø"/>
            </a:pPr>
            <a:endParaRPr lang="en-US" sz="2400" dirty="0" smtClean="0"/>
          </a:p>
          <a:p>
            <a:pPr marL="342900" indent="-342900" algn="just">
              <a:buClr>
                <a:srgbClr val="0070C0"/>
              </a:buClr>
              <a:buFont typeface="Wingdings" panose="05000000000000000000" pitchFamily="2" charset="2"/>
              <a:buChar char="Ø"/>
            </a:pPr>
            <a:r>
              <a:rPr lang="en-US" sz="2400" dirty="0" smtClean="0"/>
              <a:t>It </a:t>
            </a:r>
            <a:r>
              <a:rPr lang="en-US" sz="2400" dirty="0"/>
              <a:t>stores the details like , type, size, date/time of the creation of the file, date/time about the recent modification and author identity.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43" y="1238794"/>
            <a:ext cx="3879669" cy="3879669"/>
          </a:xfrm>
          <a:prstGeom prst="rect">
            <a:avLst/>
          </a:prstGeom>
        </p:spPr>
      </p:pic>
    </p:spTree>
    <p:extLst>
      <p:ext uri="{BB962C8B-B14F-4D97-AF65-F5344CB8AC3E}">
        <p14:creationId xmlns:p14="http://schemas.microsoft.com/office/powerpoint/2010/main" val="40827675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9794" y="2585255"/>
            <a:ext cx="10865257" cy="3776355"/>
          </a:xfrm>
        </p:spPr>
        <p:txBody>
          <a:bodyPr>
            <a:normAutofit lnSpcReduction="10000"/>
          </a:bodyPr>
          <a:lstStyle/>
          <a:p>
            <a:pPr marL="342900" indent="-342900" algn="just">
              <a:lnSpc>
                <a:spcPct val="100000"/>
              </a:lnSpc>
              <a:buFont typeface="Wingdings" panose="05000000000000000000" pitchFamily="2" charset="2"/>
              <a:buChar char="Ø"/>
            </a:pPr>
            <a:r>
              <a:rPr lang="en-US" sz="2400" u="sng" dirty="0" smtClean="0">
                <a:solidFill>
                  <a:schemeClr val="bg1"/>
                </a:solidFill>
              </a:rPr>
              <a:t>Standard Information</a:t>
            </a:r>
            <a:r>
              <a:rPr lang="en-US" sz="2400" dirty="0" smtClean="0">
                <a:solidFill>
                  <a:schemeClr val="bg1"/>
                </a:solidFill>
              </a:rPr>
              <a:t> </a:t>
            </a:r>
            <a:r>
              <a:rPr lang="en-US" sz="2400" dirty="0">
                <a:solidFill>
                  <a:schemeClr val="bg1"/>
                </a:solidFill>
              </a:rPr>
              <a:t>: Include access attributes such as read only, read/write etc</a:t>
            </a:r>
            <a:r>
              <a:rPr lang="en-US" sz="2400" dirty="0" smtClean="0">
                <a:solidFill>
                  <a:schemeClr val="bg1"/>
                </a:solidFill>
              </a:rPr>
              <a:t>.</a:t>
            </a:r>
          </a:p>
          <a:p>
            <a:pPr algn="just">
              <a:lnSpc>
                <a:spcPct val="100000"/>
              </a:lnSpc>
            </a:pP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u="sng" dirty="0" smtClean="0">
                <a:solidFill>
                  <a:schemeClr val="bg1"/>
                </a:solidFill>
              </a:rPr>
              <a:t>File Name </a:t>
            </a:r>
            <a:r>
              <a:rPr lang="en-US" sz="2400" dirty="0" smtClean="0">
                <a:solidFill>
                  <a:schemeClr val="bg1"/>
                </a:solidFill>
              </a:rPr>
              <a:t>: </a:t>
            </a:r>
            <a:r>
              <a:rPr lang="en-US" sz="2400" dirty="0">
                <a:solidFill>
                  <a:schemeClr val="bg1"/>
                </a:solidFill>
              </a:rPr>
              <a:t>A file or a directory must have a name. </a:t>
            </a:r>
            <a:endParaRPr lang="en-US" sz="2400" dirty="0" smtClean="0">
              <a:solidFill>
                <a:schemeClr val="bg1"/>
              </a:solidFill>
            </a:endParaRPr>
          </a:p>
          <a:p>
            <a:pPr marL="342900" indent="-342900" algn="just">
              <a:lnSpc>
                <a:spcPct val="100000"/>
              </a:lnSpc>
              <a:buFont typeface="Wingdings" panose="05000000000000000000" pitchFamily="2" charset="2"/>
              <a:buChar char="Ø"/>
            </a:pP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u="sng" dirty="0" smtClean="0">
                <a:solidFill>
                  <a:schemeClr val="bg1"/>
                </a:solidFill>
              </a:rPr>
              <a:t>Security </a:t>
            </a:r>
            <a:r>
              <a:rPr lang="en-US" sz="2400" u="sng" dirty="0">
                <a:solidFill>
                  <a:schemeClr val="bg1"/>
                </a:solidFill>
              </a:rPr>
              <a:t>descriptor</a:t>
            </a:r>
            <a:r>
              <a:rPr lang="en-US" sz="2400" dirty="0">
                <a:solidFill>
                  <a:schemeClr val="bg1"/>
                </a:solidFill>
              </a:rPr>
              <a:t> : Specifies who owns the file and who else can access it. </a:t>
            </a:r>
            <a:endParaRPr lang="en-US" sz="2400" dirty="0" smtClean="0">
              <a:solidFill>
                <a:schemeClr val="bg1"/>
              </a:solidFill>
            </a:endParaRPr>
          </a:p>
          <a:p>
            <a:pPr marL="342900" indent="-342900" algn="just">
              <a:lnSpc>
                <a:spcPct val="100000"/>
              </a:lnSpc>
              <a:buFont typeface="Wingdings" panose="05000000000000000000" pitchFamily="2" charset="2"/>
              <a:buChar char="Ø"/>
            </a:pP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u="sng" dirty="0" smtClean="0">
                <a:solidFill>
                  <a:schemeClr val="bg1"/>
                </a:solidFill>
              </a:rPr>
              <a:t>Data </a:t>
            </a:r>
            <a:r>
              <a:rPr lang="en-US" sz="2400" dirty="0" smtClean="0">
                <a:solidFill>
                  <a:schemeClr val="bg1"/>
                </a:solidFill>
              </a:rPr>
              <a:t>: </a:t>
            </a:r>
            <a:r>
              <a:rPr lang="en-US" sz="2400" dirty="0">
                <a:solidFill>
                  <a:schemeClr val="bg1"/>
                </a:solidFill>
              </a:rPr>
              <a:t>The actual content of the file. </a:t>
            </a:r>
            <a:endParaRPr lang="en-US" sz="2400" dirty="0" smtClean="0">
              <a:solidFill>
                <a:schemeClr val="bg1"/>
              </a:solidFill>
            </a:endParaRPr>
          </a:p>
          <a:p>
            <a:pPr marL="342900" indent="-342900" algn="just">
              <a:lnSpc>
                <a:spcPct val="100000"/>
              </a:lnSpc>
              <a:buFont typeface="Wingdings" panose="05000000000000000000" pitchFamily="2" charset="2"/>
              <a:buChar char="Ø"/>
            </a:pPr>
            <a:endParaRPr lang="en-US" sz="2400" dirty="0" smtClean="0">
              <a:solidFill>
                <a:schemeClr val="bg1"/>
              </a:solidFill>
            </a:endParaRPr>
          </a:p>
          <a:p>
            <a:pPr marL="342900" indent="-342900" algn="just">
              <a:lnSpc>
                <a:spcPct val="100000"/>
              </a:lnSpc>
              <a:buFont typeface="Wingdings" panose="05000000000000000000" pitchFamily="2" charset="2"/>
              <a:buChar char="Ø"/>
            </a:pPr>
            <a:r>
              <a:rPr lang="en-US" sz="2400" u="sng" dirty="0" smtClean="0">
                <a:solidFill>
                  <a:schemeClr val="bg1"/>
                </a:solidFill>
              </a:rPr>
              <a:t>Extended attributes </a:t>
            </a:r>
            <a:r>
              <a:rPr lang="en-US" sz="2400" dirty="0" smtClean="0">
                <a:solidFill>
                  <a:schemeClr val="bg1"/>
                </a:solidFill>
              </a:rPr>
              <a:t>: </a:t>
            </a:r>
            <a:r>
              <a:rPr lang="en-US" sz="2400" dirty="0">
                <a:solidFill>
                  <a:schemeClr val="bg1"/>
                </a:solidFill>
              </a:rPr>
              <a:t>Any additional attributes that the author wants to define.</a:t>
            </a:r>
            <a:endParaRPr lang="en-US" sz="3600" u="sng" dirty="0">
              <a:solidFill>
                <a:schemeClr val="bg1"/>
              </a:solidFill>
            </a:endParaRPr>
          </a:p>
        </p:txBody>
      </p:sp>
      <p:sp>
        <p:nvSpPr>
          <p:cNvPr id="3" name="Title 2"/>
          <p:cNvSpPr>
            <a:spLocks noGrp="1"/>
          </p:cNvSpPr>
          <p:nvPr>
            <p:ph type="title"/>
          </p:nvPr>
        </p:nvSpPr>
        <p:spPr/>
        <p:txBody>
          <a:bodyPr/>
          <a:lstStyle/>
          <a:p>
            <a:r>
              <a:rPr lang="en-US" dirty="0" smtClean="0"/>
              <a:t>Master File Table Layout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82534137"/>
              </p:ext>
            </p:extLst>
          </p:nvPr>
        </p:nvGraphicFramePr>
        <p:xfrm>
          <a:off x="1366305" y="1039433"/>
          <a:ext cx="8128000" cy="1181253"/>
        </p:xfrm>
        <a:graphic>
          <a:graphicData uri="http://schemas.openxmlformats.org/drawingml/2006/table">
            <a:tbl>
              <a:tblPr firstRow="1" bandRow="1">
                <a:tableStyleId>{2D5ABB26-0587-4C30-8999-92F81FD0307C}</a:tableStyleId>
              </a:tblPr>
              <a:tblGrid>
                <a:gridCol w="1625600">
                  <a:extLst>
                    <a:ext uri="{9D8B030D-6E8A-4147-A177-3AD203B41FA5}">
                      <a16:colId xmlns="" xmlns:a16="http://schemas.microsoft.com/office/drawing/2014/main" val="3477012693"/>
                    </a:ext>
                  </a:extLst>
                </a:gridCol>
                <a:gridCol w="1625600">
                  <a:extLst>
                    <a:ext uri="{9D8B030D-6E8A-4147-A177-3AD203B41FA5}">
                      <a16:colId xmlns="" xmlns:a16="http://schemas.microsoft.com/office/drawing/2014/main" val="4195229695"/>
                    </a:ext>
                  </a:extLst>
                </a:gridCol>
                <a:gridCol w="1625600">
                  <a:extLst>
                    <a:ext uri="{9D8B030D-6E8A-4147-A177-3AD203B41FA5}">
                      <a16:colId xmlns="" xmlns:a16="http://schemas.microsoft.com/office/drawing/2014/main" val="1529485493"/>
                    </a:ext>
                  </a:extLst>
                </a:gridCol>
                <a:gridCol w="1625600">
                  <a:extLst>
                    <a:ext uri="{9D8B030D-6E8A-4147-A177-3AD203B41FA5}">
                      <a16:colId xmlns="" xmlns:a16="http://schemas.microsoft.com/office/drawing/2014/main" val="1124351772"/>
                    </a:ext>
                  </a:extLst>
                </a:gridCol>
                <a:gridCol w="1625600">
                  <a:extLst>
                    <a:ext uri="{9D8B030D-6E8A-4147-A177-3AD203B41FA5}">
                      <a16:colId xmlns="" xmlns:a16="http://schemas.microsoft.com/office/drawing/2014/main" val="4189552566"/>
                    </a:ext>
                  </a:extLst>
                </a:gridCol>
              </a:tblGrid>
              <a:tr h="1181253">
                <a:tc>
                  <a:txBody>
                    <a:bodyPr/>
                    <a:lstStyle/>
                    <a:p>
                      <a:pPr algn="ctr"/>
                      <a:endParaRPr lang="en-US" b="1" dirty="0" smtClean="0">
                        <a:solidFill>
                          <a:schemeClr val="bg1"/>
                        </a:solidFill>
                      </a:endParaRPr>
                    </a:p>
                    <a:p>
                      <a:pPr algn="ctr"/>
                      <a:r>
                        <a:rPr lang="en-US" b="1" dirty="0" smtClean="0">
                          <a:solidFill>
                            <a:schemeClr val="bg1"/>
                          </a:solidFill>
                        </a:rPr>
                        <a:t>STANDARD</a:t>
                      </a:r>
                    </a:p>
                    <a:p>
                      <a:pPr algn="ctr"/>
                      <a:r>
                        <a:rPr lang="en-US" b="1" dirty="0" smtClean="0">
                          <a:solidFill>
                            <a:schemeClr val="bg1"/>
                          </a:solidFill>
                        </a:rPr>
                        <a:t>INFORMATION</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FILE</a:t>
                      </a:r>
                    </a:p>
                    <a:p>
                      <a:pPr algn="ctr"/>
                      <a:r>
                        <a:rPr lang="en-US" b="1" dirty="0" smtClean="0">
                          <a:solidFill>
                            <a:schemeClr val="bg1"/>
                          </a:solidFill>
                        </a:rPr>
                        <a:t> NAME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SECURITY</a:t>
                      </a:r>
                    </a:p>
                    <a:p>
                      <a:pPr algn="ctr"/>
                      <a:r>
                        <a:rPr lang="en-US" b="1" dirty="0" smtClean="0">
                          <a:solidFill>
                            <a:schemeClr val="bg1"/>
                          </a:solidFill>
                        </a:rPr>
                        <a:t>DESCRIPTOR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DATA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endParaRPr lang="en-US" b="1" dirty="0" smtClean="0">
                        <a:solidFill>
                          <a:schemeClr val="bg1"/>
                        </a:solidFill>
                      </a:endParaRPr>
                    </a:p>
                    <a:p>
                      <a:pPr algn="ctr"/>
                      <a:r>
                        <a:rPr lang="en-US" b="1" dirty="0" smtClean="0">
                          <a:solidFill>
                            <a:schemeClr val="bg1"/>
                          </a:solidFill>
                        </a:rPr>
                        <a:t>EXTENDED</a:t>
                      </a:r>
                    </a:p>
                    <a:p>
                      <a:pPr algn="ctr"/>
                      <a:r>
                        <a:rPr lang="en-US" b="1" dirty="0" smtClean="0">
                          <a:solidFill>
                            <a:schemeClr val="bg1"/>
                          </a:solidFill>
                        </a:rPr>
                        <a:t>ATTRIBUTES</a:t>
                      </a:r>
                      <a:endParaRPr lang="en-US" b="1"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812927593"/>
                  </a:ext>
                </a:extLst>
              </a:tr>
            </a:tbl>
          </a:graphicData>
        </a:graphic>
      </p:graphicFrame>
    </p:spTree>
    <p:extLst>
      <p:ext uri="{BB962C8B-B14F-4D97-AF65-F5344CB8AC3E}">
        <p14:creationId xmlns:p14="http://schemas.microsoft.com/office/powerpoint/2010/main" val="26841779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System Files</a:t>
            </a:r>
            <a:endParaRPr lang="en-US" dirty="0"/>
          </a:p>
        </p:txBody>
      </p:sp>
      <p:sp>
        <p:nvSpPr>
          <p:cNvPr id="5" name="TextBox 4"/>
          <p:cNvSpPr txBox="1"/>
          <p:nvPr/>
        </p:nvSpPr>
        <p:spPr>
          <a:xfrm>
            <a:off x="5264332" y="1881051"/>
            <a:ext cx="6387737" cy="3046988"/>
          </a:xfrm>
          <a:prstGeom prst="rect">
            <a:avLst/>
          </a:prstGeom>
          <a:noFill/>
        </p:spPr>
        <p:txBody>
          <a:bodyPr wrap="square" rtlCol="0">
            <a:spAutoFit/>
          </a:bodyPr>
          <a:lstStyle/>
          <a:p>
            <a:pPr marL="342900" indent="-342900" algn="just">
              <a:buClr>
                <a:srgbClr val="0070C0"/>
              </a:buClr>
              <a:buFont typeface="Wingdings" panose="05000000000000000000" pitchFamily="2" charset="2"/>
              <a:buChar char="Ø"/>
            </a:pPr>
            <a:r>
              <a:rPr lang="en-US" sz="2400" dirty="0" smtClean="0"/>
              <a:t>Log </a:t>
            </a:r>
            <a:r>
              <a:rPr lang="en-US" sz="2400" dirty="0"/>
              <a:t>file-Tells about transaction steps used for NTFS recoverability. </a:t>
            </a:r>
            <a:endParaRPr lang="en-US" sz="2400" dirty="0" smtClean="0"/>
          </a:p>
          <a:p>
            <a:pPr marL="342900" indent="-342900" algn="just">
              <a:buClr>
                <a:srgbClr val="0070C0"/>
              </a:buClr>
              <a:buFont typeface="Wingdings" panose="05000000000000000000" pitchFamily="2" charset="2"/>
              <a:buChar char="Ø"/>
            </a:pPr>
            <a:endParaRPr lang="en-US" sz="2400" dirty="0" smtClean="0"/>
          </a:p>
          <a:p>
            <a:pPr marL="342900" indent="-342900" algn="just">
              <a:buClr>
                <a:srgbClr val="0070C0"/>
              </a:buClr>
              <a:buFont typeface="Wingdings" panose="05000000000000000000" pitchFamily="2" charset="2"/>
              <a:buChar char="Ø"/>
            </a:pPr>
            <a:r>
              <a:rPr lang="en-US" sz="2400" dirty="0" smtClean="0"/>
              <a:t>Cluster </a:t>
            </a:r>
            <a:r>
              <a:rPr lang="en-US" sz="2400" dirty="0"/>
              <a:t>bit map-Shows which clusters are free or in use. </a:t>
            </a:r>
            <a:endParaRPr lang="en-US" sz="2400" dirty="0" smtClean="0"/>
          </a:p>
          <a:p>
            <a:pPr marL="342900" indent="-342900" algn="just">
              <a:buClr>
                <a:srgbClr val="0070C0"/>
              </a:buClr>
              <a:buFont typeface="Wingdings" panose="05000000000000000000" pitchFamily="2" charset="2"/>
              <a:buChar char="Ø"/>
            </a:pPr>
            <a:endParaRPr lang="en-US" sz="2400" dirty="0" smtClean="0"/>
          </a:p>
          <a:p>
            <a:pPr marL="342900" indent="-342900" algn="just">
              <a:buClr>
                <a:srgbClr val="0070C0"/>
              </a:buClr>
              <a:buFont typeface="Wingdings" panose="05000000000000000000" pitchFamily="2" charset="2"/>
              <a:buChar char="Ø"/>
            </a:pPr>
            <a:r>
              <a:rPr lang="en-US" sz="2400" dirty="0" smtClean="0"/>
              <a:t>Attribute </a:t>
            </a:r>
            <a:r>
              <a:rPr lang="en-US" sz="2400" dirty="0"/>
              <a:t>Definition-Tells about the attribute types supported on a volume.</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749" y="1394732"/>
            <a:ext cx="2762250" cy="2762250"/>
          </a:xfrm>
          <a:prstGeom prst="rect">
            <a:avLst/>
          </a:prstGeom>
        </p:spPr>
      </p:pic>
    </p:spTree>
    <p:extLst>
      <p:ext uri="{BB962C8B-B14F-4D97-AF65-F5344CB8AC3E}">
        <p14:creationId xmlns:p14="http://schemas.microsoft.com/office/powerpoint/2010/main" val="7723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583"/>
          <a:stretch/>
        </p:blipFill>
        <p:spPr>
          <a:xfrm>
            <a:off x="785611" y="682382"/>
            <a:ext cx="10599313" cy="5388134"/>
          </a:xfrm>
          <a:prstGeom prst="rect">
            <a:avLst/>
          </a:prstGeom>
        </p:spPr>
      </p:pic>
    </p:spTree>
    <p:extLst>
      <p:ext uri="{BB962C8B-B14F-4D97-AF65-F5344CB8AC3E}">
        <p14:creationId xmlns:p14="http://schemas.microsoft.com/office/powerpoint/2010/main" val="69480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Advantages of NTFS over FAT</a:t>
            </a:r>
          </a:p>
        </p:txBody>
      </p:sp>
      <p:sp>
        <p:nvSpPr>
          <p:cNvPr id="4" name="TextBox 3"/>
          <p:cNvSpPr txBox="1"/>
          <p:nvPr/>
        </p:nvSpPr>
        <p:spPr>
          <a:xfrm>
            <a:off x="5499463" y="1815736"/>
            <a:ext cx="6387737" cy="4278094"/>
          </a:xfrm>
          <a:prstGeom prst="rect">
            <a:avLst/>
          </a:prstGeom>
          <a:noFill/>
        </p:spPr>
        <p:txBody>
          <a:bodyPr wrap="square" rtlCol="0">
            <a:spAutoFit/>
          </a:bodyPr>
          <a:lstStyle/>
          <a:p>
            <a:pPr algn="just">
              <a:buClr>
                <a:srgbClr val="0070C0"/>
              </a:buClr>
            </a:pPr>
            <a:r>
              <a:rPr lang="en-US" sz="3200" b="1" dirty="0" smtClean="0">
                <a:solidFill>
                  <a:srgbClr val="DC303E"/>
                </a:solidFill>
              </a:rPr>
              <a:t>1. RECOVERABILITY: </a:t>
            </a:r>
          </a:p>
          <a:p>
            <a:pPr marL="457200" indent="-457200" algn="just">
              <a:buClr>
                <a:srgbClr val="0070C0"/>
              </a:buClr>
              <a:buAutoNum type="arabicPeriod"/>
            </a:pPr>
            <a:endParaRPr lang="en-US" sz="2400" dirty="0"/>
          </a:p>
          <a:p>
            <a:pPr marL="342900" indent="-342900" algn="just">
              <a:buClr>
                <a:srgbClr val="0070C0"/>
              </a:buClr>
              <a:buFont typeface="Wingdings" panose="05000000000000000000" pitchFamily="2" charset="2"/>
              <a:buChar char="Ø"/>
            </a:pPr>
            <a:r>
              <a:rPr lang="en-US" sz="2400" dirty="0" smtClean="0"/>
              <a:t>In </a:t>
            </a:r>
            <a:r>
              <a:rPr lang="en-US" sz="2400" dirty="0"/>
              <a:t>case of system crash or disk failure, it has the ability to reconstruct its volume and bring it to the consistent state. </a:t>
            </a:r>
            <a:endParaRPr lang="en-US" sz="2400" dirty="0" smtClean="0"/>
          </a:p>
          <a:p>
            <a:pPr marL="342900" indent="-342900" algn="just">
              <a:buClr>
                <a:srgbClr val="0070C0"/>
              </a:buClr>
              <a:buFont typeface="Wingdings" panose="05000000000000000000" pitchFamily="2" charset="2"/>
              <a:buChar char="Ø"/>
            </a:pPr>
            <a:endParaRPr lang="en-US" sz="2400" dirty="0" smtClean="0"/>
          </a:p>
          <a:p>
            <a:pPr marL="342900" indent="-342900" algn="just">
              <a:buClr>
                <a:srgbClr val="0070C0"/>
              </a:buClr>
              <a:buFont typeface="Wingdings" panose="05000000000000000000" pitchFamily="2" charset="2"/>
              <a:buChar char="Ø"/>
            </a:pPr>
            <a:r>
              <a:rPr lang="en-US" sz="2400" dirty="0" smtClean="0"/>
              <a:t>Recoverability </a:t>
            </a:r>
            <a:r>
              <a:rPr lang="en-US" sz="2400" dirty="0"/>
              <a:t>comes from the fact, that it uses TRANSACTION processing model. </a:t>
            </a:r>
            <a:endParaRPr lang="en-US" sz="2400" dirty="0" smtClean="0"/>
          </a:p>
          <a:p>
            <a:pPr marL="342900" indent="-342900" algn="just">
              <a:buClr>
                <a:srgbClr val="0070C0"/>
              </a:buClr>
              <a:buFont typeface="Wingdings" panose="05000000000000000000" pitchFamily="2" charset="2"/>
              <a:buChar char="Ø"/>
            </a:pPr>
            <a:endParaRPr lang="en-US" sz="2400" dirty="0" smtClean="0"/>
          </a:p>
          <a:p>
            <a:pPr marL="342900" indent="-342900" algn="just">
              <a:buClr>
                <a:srgbClr val="0070C0"/>
              </a:buClr>
              <a:buFont typeface="Wingdings" panose="05000000000000000000" pitchFamily="2" charset="2"/>
              <a:buChar char="Ø"/>
            </a:pPr>
            <a:r>
              <a:rPr lang="en-US" sz="2400" dirty="0" smtClean="0"/>
              <a:t>Each </a:t>
            </a:r>
            <a:r>
              <a:rPr lang="en-US" sz="2400" dirty="0"/>
              <a:t>operation is considered as atomic, either it is entirely completed or not at all.</a:t>
            </a:r>
            <a:endParaRPr lang="en-US" sz="32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38" y="3067591"/>
            <a:ext cx="3069342" cy="3413767"/>
          </a:xfrm>
          <a:prstGeom prst="rect">
            <a:avLst/>
          </a:prstGeom>
        </p:spPr>
      </p:pic>
    </p:spTree>
    <p:extLst>
      <p:ext uri="{BB962C8B-B14F-4D97-AF65-F5344CB8AC3E}">
        <p14:creationId xmlns:p14="http://schemas.microsoft.com/office/powerpoint/2010/main" val="16957837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Advantages of NTFS over FAT</a:t>
            </a:r>
          </a:p>
        </p:txBody>
      </p:sp>
      <p:sp>
        <p:nvSpPr>
          <p:cNvPr id="4" name="TextBox 3"/>
          <p:cNvSpPr txBox="1"/>
          <p:nvPr/>
        </p:nvSpPr>
        <p:spPr>
          <a:xfrm>
            <a:off x="5316583" y="2416628"/>
            <a:ext cx="6387737" cy="3046988"/>
          </a:xfrm>
          <a:prstGeom prst="rect">
            <a:avLst/>
          </a:prstGeom>
          <a:noFill/>
        </p:spPr>
        <p:txBody>
          <a:bodyPr wrap="square" rtlCol="0">
            <a:spAutoFit/>
          </a:bodyPr>
          <a:lstStyle/>
          <a:p>
            <a:pPr lvl="0" algn="just">
              <a:buClr>
                <a:srgbClr val="0070C0"/>
              </a:buClr>
            </a:pPr>
            <a:r>
              <a:rPr lang="en-US" sz="3200" b="1" dirty="0" smtClean="0">
                <a:solidFill>
                  <a:srgbClr val="DC303E"/>
                </a:solidFill>
              </a:rPr>
              <a:t>2. AVAILABILITY: </a:t>
            </a:r>
            <a:r>
              <a:rPr lang="en-US" sz="2400" dirty="0" smtClean="0">
                <a:solidFill>
                  <a:srgbClr val="000000"/>
                </a:solidFill>
              </a:rPr>
              <a:t>NTFS </a:t>
            </a:r>
            <a:r>
              <a:rPr lang="en-US" sz="2400" dirty="0">
                <a:solidFill>
                  <a:srgbClr val="000000"/>
                </a:solidFill>
              </a:rPr>
              <a:t>system maintains multiple copies of the critical files, so in event of the failure of a portion of a disk, files can be accessed from other location</a:t>
            </a:r>
            <a:r>
              <a:rPr lang="en-US" sz="2400" dirty="0" smtClean="0">
                <a:solidFill>
                  <a:srgbClr val="000000"/>
                </a:solidFill>
              </a:rPr>
              <a:t>.</a:t>
            </a:r>
          </a:p>
          <a:p>
            <a:pPr lvl="0" algn="just">
              <a:buClr>
                <a:srgbClr val="0070C0"/>
              </a:buClr>
            </a:pPr>
            <a:endParaRPr lang="en-US" sz="3200" b="1" dirty="0" smtClean="0">
              <a:solidFill>
                <a:srgbClr val="DC303E"/>
              </a:solidFill>
            </a:endParaRPr>
          </a:p>
          <a:p>
            <a:pPr lvl="0" algn="just">
              <a:buClr>
                <a:srgbClr val="0070C0"/>
              </a:buClr>
            </a:pPr>
            <a:r>
              <a:rPr lang="en-US" sz="3200" b="1" dirty="0" smtClean="0">
                <a:solidFill>
                  <a:srgbClr val="DC303E"/>
                </a:solidFill>
              </a:rPr>
              <a:t>3. JOURNALING: </a:t>
            </a:r>
            <a:r>
              <a:rPr lang="en-US" sz="2400" dirty="0" smtClean="0">
                <a:solidFill>
                  <a:srgbClr val="000000"/>
                </a:solidFill>
              </a:rPr>
              <a:t>NTFS </a:t>
            </a:r>
            <a:r>
              <a:rPr lang="en-US" sz="2400" dirty="0">
                <a:solidFill>
                  <a:srgbClr val="000000"/>
                </a:solidFill>
              </a:rPr>
              <a:t>keeps a log of all changes made to files on the volumes </a:t>
            </a:r>
            <a:r>
              <a:rPr lang="en-US" sz="2400" dirty="0" smtClean="0">
                <a:solidFill>
                  <a:srgbClr val="000000"/>
                </a:solidFill>
              </a:rPr>
              <a:t>.</a:t>
            </a:r>
            <a:endParaRPr lang="en-US" sz="2400" dirty="0">
              <a:solidFill>
                <a:srgbClr val="000000"/>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38" y="3067591"/>
            <a:ext cx="3069342" cy="3413767"/>
          </a:xfrm>
          <a:prstGeom prst="rect">
            <a:avLst/>
          </a:prstGeom>
        </p:spPr>
      </p:pic>
    </p:spTree>
    <p:extLst>
      <p:ext uri="{BB962C8B-B14F-4D97-AF65-F5344CB8AC3E}">
        <p14:creationId xmlns:p14="http://schemas.microsoft.com/office/powerpoint/2010/main" val="39357201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Advantages of NTFS over FAT</a:t>
            </a:r>
          </a:p>
        </p:txBody>
      </p:sp>
      <p:sp>
        <p:nvSpPr>
          <p:cNvPr id="4" name="TextBox 3"/>
          <p:cNvSpPr txBox="1"/>
          <p:nvPr/>
        </p:nvSpPr>
        <p:spPr>
          <a:xfrm>
            <a:off x="5486401" y="2076993"/>
            <a:ext cx="5904412" cy="3785652"/>
          </a:xfrm>
          <a:prstGeom prst="rect">
            <a:avLst/>
          </a:prstGeom>
          <a:noFill/>
        </p:spPr>
        <p:txBody>
          <a:bodyPr wrap="square" rtlCol="0">
            <a:spAutoFit/>
          </a:bodyPr>
          <a:lstStyle/>
          <a:p>
            <a:pPr lvl="0" algn="just">
              <a:buClr>
                <a:srgbClr val="0070C0"/>
              </a:buClr>
            </a:pPr>
            <a:r>
              <a:rPr lang="en-US" sz="3200" b="1" dirty="0">
                <a:solidFill>
                  <a:srgbClr val="DC303E"/>
                </a:solidFill>
              </a:rPr>
              <a:t>4</a:t>
            </a:r>
            <a:r>
              <a:rPr lang="en-US" sz="3200" b="1" dirty="0" smtClean="0">
                <a:solidFill>
                  <a:srgbClr val="DC303E"/>
                </a:solidFill>
              </a:rPr>
              <a:t>. SECURITY: </a:t>
            </a:r>
            <a:r>
              <a:rPr lang="en-US" sz="2400" dirty="0">
                <a:solidFill>
                  <a:srgbClr val="000000"/>
                </a:solidFill>
              </a:rPr>
              <a:t>NTFS is more secure as compared to FAT in the sense that there is a security descriptor attribute, that defines the access rights and prevents </a:t>
            </a:r>
            <a:r>
              <a:rPr lang="en-US" sz="2400" dirty="0" smtClean="0">
                <a:solidFill>
                  <a:srgbClr val="000000"/>
                </a:solidFill>
              </a:rPr>
              <a:t>unauthorized </a:t>
            </a:r>
            <a:r>
              <a:rPr lang="en-US" sz="2400" dirty="0">
                <a:solidFill>
                  <a:srgbClr val="000000"/>
                </a:solidFill>
              </a:rPr>
              <a:t>access to the file. </a:t>
            </a:r>
            <a:endParaRPr lang="en-US" sz="2400" dirty="0" smtClean="0">
              <a:solidFill>
                <a:srgbClr val="000000"/>
              </a:solidFill>
            </a:endParaRPr>
          </a:p>
          <a:p>
            <a:pPr lvl="0" algn="just">
              <a:buClr>
                <a:srgbClr val="0070C0"/>
              </a:buClr>
            </a:pPr>
            <a:endParaRPr lang="en-US" sz="3200" b="1" dirty="0" smtClean="0">
              <a:solidFill>
                <a:srgbClr val="DC303E"/>
              </a:solidFill>
            </a:endParaRPr>
          </a:p>
          <a:p>
            <a:pPr lvl="0" algn="just">
              <a:buClr>
                <a:srgbClr val="0070C0"/>
              </a:buClr>
            </a:pPr>
            <a:r>
              <a:rPr lang="en-US" sz="3200" b="1" dirty="0">
                <a:solidFill>
                  <a:srgbClr val="DC303E"/>
                </a:solidFill>
              </a:rPr>
              <a:t>5</a:t>
            </a:r>
            <a:r>
              <a:rPr lang="en-US" sz="3200" b="1" dirty="0" smtClean="0">
                <a:solidFill>
                  <a:srgbClr val="DC303E"/>
                </a:solidFill>
              </a:rPr>
              <a:t>. COMPRESSION &amp; ENCRYPTION: </a:t>
            </a:r>
            <a:r>
              <a:rPr lang="en-US" sz="2400" dirty="0">
                <a:solidFill>
                  <a:srgbClr val="000000"/>
                </a:solidFill>
              </a:rPr>
              <a:t>Entire directory or any Individual file can be compressed and encrypted transparently</a:t>
            </a:r>
            <a:r>
              <a:rPr lang="en-US" sz="2400" dirty="0" smtClean="0">
                <a:solidFill>
                  <a:srgbClr val="000000"/>
                </a:solidFill>
              </a:rPr>
              <a:t>.</a:t>
            </a:r>
            <a:endParaRPr lang="en-US" sz="2400" dirty="0">
              <a:solidFill>
                <a:srgbClr val="00000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38" y="3067591"/>
            <a:ext cx="3069342" cy="3413767"/>
          </a:xfrm>
          <a:prstGeom prst="rect">
            <a:avLst/>
          </a:prstGeom>
        </p:spPr>
      </p:pic>
    </p:spTree>
    <p:extLst>
      <p:ext uri="{BB962C8B-B14F-4D97-AF65-F5344CB8AC3E}">
        <p14:creationId xmlns:p14="http://schemas.microsoft.com/office/powerpoint/2010/main" val="12092297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dirty="0"/>
          </a:p>
        </p:txBody>
      </p:sp>
      <p:sp>
        <p:nvSpPr>
          <p:cNvPr id="6" name="Title 5"/>
          <p:cNvSpPr>
            <a:spLocks noGrp="1"/>
          </p:cNvSpPr>
          <p:nvPr>
            <p:ph type="title"/>
          </p:nvPr>
        </p:nvSpPr>
        <p:spPr/>
        <p:txBody>
          <a:bodyPr>
            <a:normAutofit/>
          </a:bodyPr>
          <a:lstStyle/>
          <a:p>
            <a:r>
              <a:rPr lang="en-US" sz="4800" b="1" dirty="0" smtClean="0">
                <a:latin typeface="+mn-lt"/>
              </a:rPr>
              <a:t>NTFS vs. FAT</a:t>
            </a:r>
            <a:endParaRPr lang="en-US" sz="4800" b="1" dirty="0">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7185" y="1223073"/>
            <a:ext cx="5964815" cy="24011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9867"/>
            <a:ext cx="6505930" cy="50840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925" y="3343715"/>
            <a:ext cx="6274990" cy="3797712"/>
          </a:xfrm>
          <a:prstGeom prst="rect">
            <a:avLst/>
          </a:prstGeom>
        </p:spPr>
      </p:pic>
    </p:spTree>
    <p:extLst>
      <p:ext uri="{BB962C8B-B14F-4D97-AF65-F5344CB8AC3E}">
        <p14:creationId xmlns:p14="http://schemas.microsoft.com/office/powerpoint/2010/main" val="14908512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16373099"/>
              </p:ext>
            </p:extLst>
          </p:nvPr>
        </p:nvGraphicFramePr>
        <p:xfrm>
          <a:off x="0" y="0"/>
          <a:ext cx="11335871" cy="6446230"/>
        </p:xfrm>
        <a:graphic>
          <a:graphicData uri="http://schemas.openxmlformats.org/drawingml/2006/table">
            <a:tbl>
              <a:tblPr firstRow="1" bandRow="1">
                <a:tableStyleId>{5C22544A-7EE6-4342-B048-85BDC9FD1C3A}</a:tableStyleId>
              </a:tblPr>
              <a:tblGrid>
                <a:gridCol w="2619471">
                  <a:extLst>
                    <a:ext uri="{9D8B030D-6E8A-4147-A177-3AD203B41FA5}">
                      <a16:colId xmlns="" xmlns:a16="http://schemas.microsoft.com/office/drawing/2014/main" val="2832083174"/>
                    </a:ext>
                  </a:extLst>
                </a:gridCol>
                <a:gridCol w="4291644">
                  <a:extLst>
                    <a:ext uri="{9D8B030D-6E8A-4147-A177-3AD203B41FA5}">
                      <a16:colId xmlns="" xmlns:a16="http://schemas.microsoft.com/office/drawing/2014/main" val="483282983"/>
                    </a:ext>
                  </a:extLst>
                </a:gridCol>
                <a:gridCol w="4424756">
                  <a:extLst>
                    <a:ext uri="{9D8B030D-6E8A-4147-A177-3AD203B41FA5}">
                      <a16:colId xmlns="" xmlns:a16="http://schemas.microsoft.com/office/drawing/2014/main" val="3785644740"/>
                    </a:ext>
                  </a:extLst>
                </a:gridCol>
              </a:tblGrid>
              <a:tr h="529611">
                <a:tc>
                  <a:txBody>
                    <a:bodyPr/>
                    <a:lstStyle/>
                    <a:p>
                      <a:pPr algn="ctr"/>
                      <a:endParaRPr lang="en-US" sz="2400" dirty="0"/>
                    </a:p>
                  </a:txBody>
                  <a:tcPr/>
                </a:tc>
                <a:tc>
                  <a:txBody>
                    <a:bodyPr/>
                    <a:lstStyle/>
                    <a:p>
                      <a:pPr algn="ctr"/>
                      <a:r>
                        <a:rPr lang="en-US" sz="2400" dirty="0" smtClean="0"/>
                        <a:t>NTFS</a:t>
                      </a:r>
                      <a:endParaRPr lang="en-US" sz="2400" dirty="0"/>
                    </a:p>
                  </a:txBody>
                  <a:tcPr/>
                </a:tc>
                <a:tc>
                  <a:txBody>
                    <a:bodyPr/>
                    <a:lstStyle/>
                    <a:p>
                      <a:pPr algn="ctr"/>
                      <a:r>
                        <a:rPr lang="en-US" sz="2400" dirty="0" smtClean="0"/>
                        <a:t>FAT</a:t>
                      </a:r>
                      <a:endParaRPr lang="en-US" sz="2400" dirty="0"/>
                    </a:p>
                  </a:txBody>
                  <a:tcPr/>
                </a:tc>
                <a:extLst>
                  <a:ext uri="{0D108BD9-81ED-4DB2-BD59-A6C34878D82A}">
                    <a16:rowId xmlns="" xmlns:a16="http://schemas.microsoft.com/office/drawing/2014/main" val="3958735540"/>
                  </a:ext>
                </a:extLst>
              </a:tr>
              <a:tr h="998839">
                <a:tc>
                  <a:txBody>
                    <a:bodyPr/>
                    <a:lstStyle/>
                    <a:p>
                      <a:pPr algn="ctr"/>
                      <a:r>
                        <a:rPr lang="en-US" sz="2400" b="0" i="0" kern="1200" dirty="0" smtClean="0">
                          <a:solidFill>
                            <a:schemeClr val="dk1"/>
                          </a:solidFill>
                          <a:effectLst/>
                          <a:latin typeface="+mn-lt"/>
                          <a:ea typeface="+mn-ea"/>
                          <a:cs typeface="+mn-cs"/>
                        </a:rPr>
                        <a:t>Security</a:t>
                      </a:r>
                      <a:endParaRPr lang="en-US" sz="2400" dirty="0"/>
                    </a:p>
                  </a:txBody>
                  <a:tcPr/>
                </a:tc>
                <a:tc>
                  <a:txBody>
                    <a:bodyPr/>
                    <a:lstStyle/>
                    <a:p>
                      <a:pPr algn="ctr"/>
                      <a:r>
                        <a:rPr lang="en-US" sz="2400" b="0" i="0" kern="1200" dirty="0" smtClean="0">
                          <a:solidFill>
                            <a:schemeClr val="dk1"/>
                          </a:solidFill>
                          <a:effectLst/>
                          <a:latin typeface="+mn-lt"/>
                          <a:ea typeface="+mn-ea"/>
                          <a:cs typeface="+mn-cs"/>
                        </a:rPr>
                        <a:t>It provides complete security to files and folders in the system.</a:t>
                      </a:r>
                      <a:endParaRPr lang="en-US" sz="2400" dirty="0"/>
                    </a:p>
                  </a:txBody>
                  <a:tcPr/>
                </a:tc>
                <a:tc>
                  <a:txBody>
                    <a:bodyPr/>
                    <a:lstStyle/>
                    <a:p>
                      <a:pPr algn="ctr"/>
                      <a:r>
                        <a:rPr lang="en-US" sz="2400" b="0" i="0" kern="1200" dirty="0" smtClean="0">
                          <a:solidFill>
                            <a:schemeClr val="dk1"/>
                          </a:solidFill>
                          <a:effectLst/>
                          <a:latin typeface="+mn-lt"/>
                          <a:ea typeface="+mn-ea"/>
                          <a:cs typeface="+mn-cs"/>
                        </a:rPr>
                        <a:t>There is no security of files and folders in the system.</a:t>
                      </a:r>
                      <a:endParaRPr lang="en-US" sz="2400" dirty="0"/>
                    </a:p>
                  </a:txBody>
                  <a:tcPr/>
                </a:tc>
                <a:extLst>
                  <a:ext uri="{0D108BD9-81ED-4DB2-BD59-A6C34878D82A}">
                    <a16:rowId xmlns="" xmlns:a16="http://schemas.microsoft.com/office/drawing/2014/main" val="357520725"/>
                  </a:ext>
                </a:extLst>
              </a:tr>
              <a:tr h="1230956">
                <a:tc>
                  <a:txBody>
                    <a:bodyPr/>
                    <a:lstStyle/>
                    <a:p>
                      <a:pPr algn="ctr"/>
                      <a:r>
                        <a:rPr lang="en-US" sz="2400" dirty="0" smtClean="0"/>
                        <a:t>Activity Log</a:t>
                      </a:r>
                      <a:endParaRPr lang="en-US" sz="2400" dirty="0"/>
                    </a:p>
                  </a:txBody>
                  <a:tcPr/>
                </a:tc>
                <a:tc>
                  <a:txBody>
                    <a:bodyPr/>
                    <a:lstStyle/>
                    <a:p>
                      <a:pPr algn="ctr"/>
                      <a:r>
                        <a:rPr lang="en-US" sz="2400" b="0" i="0" kern="1200" dirty="0" smtClean="0">
                          <a:solidFill>
                            <a:schemeClr val="dk1"/>
                          </a:solidFill>
                          <a:effectLst/>
                          <a:latin typeface="+mn-lt"/>
                          <a:ea typeface="+mn-ea"/>
                          <a:cs typeface="+mn-cs"/>
                        </a:rPr>
                        <a:t>In case of any failure, the files and folders can be easily restored.</a:t>
                      </a:r>
                      <a:endParaRPr lang="en-US" sz="2400" dirty="0"/>
                    </a:p>
                  </a:txBody>
                  <a:tcPr/>
                </a:tc>
                <a:tc>
                  <a:txBody>
                    <a:bodyPr/>
                    <a:lstStyle/>
                    <a:p>
                      <a:pPr algn="ctr"/>
                      <a:r>
                        <a:rPr lang="en-US" sz="2400" b="0" i="0" kern="1200" dirty="0" smtClean="0">
                          <a:solidFill>
                            <a:schemeClr val="dk1"/>
                          </a:solidFill>
                          <a:effectLst/>
                          <a:latin typeface="+mn-lt"/>
                          <a:ea typeface="+mn-ea"/>
                          <a:cs typeface="+mn-cs"/>
                        </a:rPr>
                        <a:t>In case of any failure, the files and folders are not recovered or restored.</a:t>
                      </a:r>
                      <a:endParaRPr lang="en-US" sz="2400" dirty="0"/>
                    </a:p>
                  </a:txBody>
                  <a:tcPr/>
                </a:tc>
                <a:extLst>
                  <a:ext uri="{0D108BD9-81ED-4DB2-BD59-A6C34878D82A}">
                    <a16:rowId xmlns="" xmlns:a16="http://schemas.microsoft.com/office/drawing/2014/main" val="668831568"/>
                  </a:ext>
                </a:extLst>
              </a:tr>
              <a:tr h="852200">
                <a:tc>
                  <a:txBody>
                    <a:bodyPr/>
                    <a:lstStyle/>
                    <a:p>
                      <a:pPr algn="ctr"/>
                      <a:r>
                        <a:rPr lang="en-US" sz="2400" dirty="0" smtClean="0"/>
                        <a:t>File Compression</a:t>
                      </a:r>
                      <a:endParaRPr lang="en-US" sz="2400" dirty="0"/>
                    </a:p>
                  </a:txBody>
                  <a:tcPr/>
                </a:tc>
                <a:tc>
                  <a:txBody>
                    <a:bodyPr/>
                    <a:lstStyle/>
                    <a:p>
                      <a:pPr algn="ctr"/>
                      <a:r>
                        <a:rPr lang="en-US" sz="2400" b="0" i="0" kern="1200" dirty="0" smtClean="0">
                          <a:solidFill>
                            <a:schemeClr val="dk1"/>
                          </a:solidFill>
                          <a:effectLst/>
                          <a:latin typeface="+mn-lt"/>
                          <a:ea typeface="+mn-ea"/>
                          <a:cs typeface="+mn-cs"/>
                        </a:rPr>
                        <a:t>It supports flexible per file compression.</a:t>
                      </a:r>
                      <a:endParaRPr lang="en-US" sz="2400" dirty="0"/>
                    </a:p>
                  </a:txBody>
                  <a:tcPr/>
                </a:tc>
                <a:tc>
                  <a:txBody>
                    <a:bodyPr/>
                    <a:lstStyle/>
                    <a:p>
                      <a:pPr algn="ctr"/>
                      <a:r>
                        <a:rPr lang="en-US" sz="2400" b="0" i="0" kern="1200" dirty="0" smtClean="0">
                          <a:solidFill>
                            <a:schemeClr val="dk1"/>
                          </a:solidFill>
                          <a:effectLst/>
                          <a:latin typeface="+mn-lt"/>
                          <a:ea typeface="+mn-ea"/>
                          <a:cs typeface="+mn-cs"/>
                        </a:rPr>
                        <a:t>No such compression is supported.</a:t>
                      </a:r>
                      <a:endParaRPr lang="en-US" sz="2400" dirty="0"/>
                    </a:p>
                  </a:txBody>
                  <a:tcPr/>
                </a:tc>
                <a:extLst>
                  <a:ext uri="{0D108BD9-81ED-4DB2-BD59-A6C34878D82A}">
                    <a16:rowId xmlns="" xmlns:a16="http://schemas.microsoft.com/office/drawing/2014/main" val="3028729266"/>
                  </a:ext>
                </a:extLst>
              </a:tr>
              <a:tr h="529611">
                <a:tc>
                  <a:txBody>
                    <a:bodyPr/>
                    <a:lstStyle/>
                    <a:p>
                      <a:pPr algn="ctr"/>
                      <a:r>
                        <a:rPr lang="en-US" sz="2400" dirty="0" smtClean="0"/>
                        <a:t>File Size</a:t>
                      </a:r>
                      <a:endParaRPr lang="en-US" sz="2400" dirty="0"/>
                    </a:p>
                  </a:txBody>
                  <a:tcPr/>
                </a:tc>
                <a:tc>
                  <a:txBody>
                    <a:bodyPr/>
                    <a:lstStyle/>
                    <a:p>
                      <a:pPr algn="ctr"/>
                      <a:r>
                        <a:rPr lang="en-US" sz="2400" b="0" i="0" kern="1200" dirty="0" smtClean="0">
                          <a:solidFill>
                            <a:schemeClr val="dk1"/>
                          </a:solidFill>
                          <a:effectLst/>
                          <a:latin typeface="+mn-lt"/>
                          <a:ea typeface="+mn-ea"/>
                          <a:cs typeface="+mn-cs"/>
                        </a:rPr>
                        <a:t>It can be 4GB to 64 GB</a:t>
                      </a:r>
                      <a:endParaRPr lang="en-US" sz="2400" dirty="0"/>
                    </a:p>
                  </a:txBody>
                  <a:tcPr/>
                </a:tc>
                <a:tc>
                  <a:txBody>
                    <a:bodyPr/>
                    <a:lstStyle/>
                    <a:p>
                      <a:pPr algn="ctr"/>
                      <a:r>
                        <a:rPr lang="en-US" sz="2400" b="0" i="0" kern="1200" dirty="0" smtClean="0">
                          <a:solidFill>
                            <a:schemeClr val="dk1"/>
                          </a:solidFill>
                          <a:effectLst/>
                          <a:latin typeface="+mn-lt"/>
                          <a:ea typeface="+mn-ea"/>
                          <a:cs typeface="+mn-cs"/>
                        </a:rPr>
                        <a:t>It is 4GB Max</a:t>
                      </a:r>
                      <a:endParaRPr lang="en-US" sz="2400" dirty="0"/>
                    </a:p>
                  </a:txBody>
                  <a:tcPr/>
                </a:tc>
                <a:extLst>
                  <a:ext uri="{0D108BD9-81ED-4DB2-BD59-A6C34878D82A}">
                    <a16:rowId xmlns="" xmlns:a16="http://schemas.microsoft.com/office/drawing/2014/main" val="3360167585"/>
                  </a:ext>
                </a:extLst>
              </a:tr>
              <a:tr h="1306174">
                <a:tc>
                  <a:txBody>
                    <a:bodyPr/>
                    <a:lstStyle/>
                    <a:p>
                      <a:pPr algn="ctr"/>
                      <a:r>
                        <a:rPr lang="en-US" sz="2400" dirty="0" smtClean="0"/>
                        <a:t>OS Compatibility</a:t>
                      </a:r>
                      <a:endParaRPr lang="en-US" sz="2400" dirty="0"/>
                    </a:p>
                  </a:txBody>
                  <a:tcPr/>
                </a:tc>
                <a:tc>
                  <a:txBody>
                    <a:bodyPr/>
                    <a:lstStyle/>
                    <a:p>
                      <a:pPr algn="ctr"/>
                      <a:r>
                        <a:rPr lang="en-US" sz="2400" b="0" i="0" kern="1200" dirty="0" smtClean="0">
                          <a:solidFill>
                            <a:schemeClr val="dk1"/>
                          </a:solidFill>
                          <a:effectLst/>
                          <a:latin typeface="+mn-lt"/>
                          <a:ea typeface="+mn-ea"/>
                          <a:cs typeface="+mn-cs"/>
                        </a:rPr>
                        <a:t>It only allows accessing on the recognized platforms, on a running computer.</a:t>
                      </a:r>
                      <a:endParaRPr lang="en-US" sz="2400" dirty="0"/>
                    </a:p>
                  </a:txBody>
                  <a:tcPr/>
                </a:tc>
                <a:tc>
                  <a:txBody>
                    <a:bodyPr/>
                    <a:lstStyle/>
                    <a:p>
                      <a:pPr algn="ctr"/>
                      <a:r>
                        <a:rPr lang="en-US" sz="2400" b="0" i="0" kern="1200" dirty="0" smtClean="0">
                          <a:solidFill>
                            <a:schemeClr val="dk1"/>
                          </a:solidFill>
                          <a:effectLst/>
                          <a:latin typeface="+mn-lt"/>
                          <a:ea typeface="+mn-ea"/>
                          <a:cs typeface="+mn-cs"/>
                        </a:rPr>
                        <a:t>It allows the accessing of files when the computer running on other or different platforms.</a:t>
                      </a:r>
                      <a:endParaRPr lang="en-US" sz="2400" dirty="0"/>
                    </a:p>
                  </a:txBody>
                  <a:tcPr/>
                </a:tc>
                <a:extLst>
                  <a:ext uri="{0D108BD9-81ED-4DB2-BD59-A6C34878D82A}">
                    <a16:rowId xmlns="" xmlns:a16="http://schemas.microsoft.com/office/drawing/2014/main" val="2068556498"/>
                  </a:ext>
                </a:extLst>
              </a:tr>
              <a:tr h="998839">
                <a:tc>
                  <a:txBody>
                    <a:bodyPr/>
                    <a:lstStyle/>
                    <a:p>
                      <a:pPr algn="ctr"/>
                      <a:r>
                        <a:rPr lang="en-US" sz="2400" dirty="0" smtClean="0"/>
                        <a:t>Data</a:t>
                      </a:r>
                      <a:r>
                        <a:rPr lang="en-US" sz="2400" baseline="0" dirty="0" smtClean="0"/>
                        <a:t> Sharing</a:t>
                      </a:r>
                      <a:endParaRPr lang="en-US" sz="2400" dirty="0"/>
                    </a:p>
                  </a:txBody>
                  <a:tcPr/>
                </a:tc>
                <a:tc>
                  <a:txBody>
                    <a:bodyPr/>
                    <a:lstStyle/>
                    <a:p>
                      <a:pPr algn="ctr"/>
                      <a:r>
                        <a:rPr lang="en-US" sz="2400" b="0" i="0" kern="1200" dirty="0" smtClean="0">
                          <a:solidFill>
                            <a:schemeClr val="dk1"/>
                          </a:solidFill>
                          <a:effectLst/>
                          <a:latin typeface="+mn-lt"/>
                          <a:ea typeface="+mn-ea"/>
                          <a:cs typeface="+mn-cs"/>
                        </a:rPr>
                        <a:t>It does not allow sharing data between the operating systems.</a:t>
                      </a:r>
                      <a:endParaRPr lang="en-US" sz="2400" dirty="0"/>
                    </a:p>
                  </a:txBody>
                  <a:tcPr/>
                </a:tc>
                <a:tc>
                  <a:txBody>
                    <a:bodyPr/>
                    <a:lstStyle/>
                    <a:p>
                      <a:pPr algn="ctr"/>
                      <a:r>
                        <a:rPr lang="en-US" sz="2400" b="0" i="0" kern="1200" dirty="0" smtClean="0">
                          <a:solidFill>
                            <a:schemeClr val="dk1"/>
                          </a:solidFill>
                          <a:effectLst/>
                          <a:latin typeface="+mn-lt"/>
                          <a:ea typeface="+mn-ea"/>
                          <a:cs typeface="+mn-cs"/>
                        </a:rPr>
                        <a:t>It allows sharing data between the operating systems.</a:t>
                      </a:r>
                      <a:endParaRPr lang="en-US" sz="2400" dirty="0"/>
                    </a:p>
                  </a:txBody>
                  <a:tcPr/>
                </a:tc>
                <a:extLst>
                  <a:ext uri="{0D108BD9-81ED-4DB2-BD59-A6C34878D82A}">
                    <a16:rowId xmlns="" xmlns:a16="http://schemas.microsoft.com/office/drawing/2014/main" val="428234659"/>
                  </a:ext>
                </a:extLst>
              </a:tr>
            </a:tbl>
          </a:graphicData>
        </a:graphic>
      </p:graphicFrame>
    </p:spTree>
    <p:extLst>
      <p:ext uri="{BB962C8B-B14F-4D97-AF65-F5344CB8AC3E}">
        <p14:creationId xmlns:p14="http://schemas.microsoft.com/office/powerpoint/2010/main" val="7903383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94595352"/>
              </p:ext>
            </p:extLst>
          </p:nvPr>
        </p:nvGraphicFramePr>
        <p:xfrm>
          <a:off x="0" y="1081608"/>
          <a:ext cx="7073153" cy="5267219"/>
        </p:xfrm>
        <a:graphic>
          <a:graphicData uri="http://schemas.openxmlformats.org/drawingml/2006/table">
            <a:tbl>
              <a:tblPr firstRow="1" bandRow="1">
                <a:tableStyleId>{5C22544A-7EE6-4342-B048-85BDC9FD1C3A}</a:tableStyleId>
              </a:tblPr>
              <a:tblGrid>
                <a:gridCol w="2608729">
                  <a:extLst>
                    <a:ext uri="{9D8B030D-6E8A-4147-A177-3AD203B41FA5}">
                      <a16:colId xmlns="" xmlns:a16="http://schemas.microsoft.com/office/drawing/2014/main" val="2832083174"/>
                    </a:ext>
                  </a:extLst>
                </a:gridCol>
                <a:gridCol w="1479177">
                  <a:extLst>
                    <a:ext uri="{9D8B030D-6E8A-4147-A177-3AD203B41FA5}">
                      <a16:colId xmlns="" xmlns:a16="http://schemas.microsoft.com/office/drawing/2014/main" val="483282983"/>
                    </a:ext>
                  </a:extLst>
                </a:gridCol>
                <a:gridCol w="1559859">
                  <a:extLst>
                    <a:ext uri="{9D8B030D-6E8A-4147-A177-3AD203B41FA5}">
                      <a16:colId xmlns="" xmlns:a16="http://schemas.microsoft.com/office/drawing/2014/main" val="3785644740"/>
                    </a:ext>
                  </a:extLst>
                </a:gridCol>
                <a:gridCol w="1425388">
                  <a:extLst>
                    <a:ext uri="{9D8B030D-6E8A-4147-A177-3AD203B41FA5}">
                      <a16:colId xmlns="" xmlns:a16="http://schemas.microsoft.com/office/drawing/2014/main" val="282969027"/>
                    </a:ext>
                  </a:extLst>
                </a:gridCol>
              </a:tblGrid>
              <a:tr h="904518">
                <a:tc>
                  <a:txBody>
                    <a:bodyPr/>
                    <a:lstStyle/>
                    <a:p>
                      <a:pPr algn="ctr"/>
                      <a:endParaRPr lang="en-US" sz="2400" dirty="0" smtClean="0"/>
                    </a:p>
                    <a:p>
                      <a:pPr algn="ctr"/>
                      <a:r>
                        <a:rPr lang="en-US" sz="2400" dirty="0" smtClean="0"/>
                        <a:t>Operating System</a:t>
                      </a:r>
                      <a:endParaRPr lang="en-US" sz="2400" dirty="0"/>
                    </a:p>
                  </a:txBody>
                  <a:tcPr/>
                </a:tc>
                <a:tc>
                  <a:txBody>
                    <a:bodyPr/>
                    <a:lstStyle/>
                    <a:p>
                      <a:pPr algn="ctr"/>
                      <a:endParaRPr lang="en-US" sz="2400" dirty="0" smtClean="0"/>
                    </a:p>
                    <a:p>
                      <a:pPr algn="ctr"/>
                      <a:r>
                        <a:rPr lang="en-US" sz="2400" dirty="0" smtClean="0"/>
                        <a:t>FAT</a:t>
                      </a:r>
                      <a:r>
                        <a:rPr lang="en-US" sz="2400" baseline="0" dirty="0" smtClean="0"/>
                        <a:t>16</a:t>
                      </a:r>
                    </a:p>
                    <a:p>
                      <a:pPr algn="ctr"/>
                      <a:endParaRPr lang="en-US" sz="2400" dirty="0" smtClean="0"/>
                    </a:p>
                  </a:txBody>
                  <a:tcPr/>
                </a:tc>
                <a:tc>
                  <a:txBody>
                    <a:bodyPr/>
                    <a:lstStyle/>
                    <a:p>
                      <a:pPr algn="ctr"/>
                      <a:endParaRPr lang="en-US" sz="2400" dirty="0" smtClean="0"/>
                    </a:p>
                    <a:p>
                      <a:pPr algn="ctr"/>
                      <a:r>
                        <a:rPr lang="en-US" sz="2400" dirty="0" smtClean="0"/>
                        <a:t>FAT32</a:t>
                      </a:r>
                      <a:endParaRPr lang="en-US" sz="2400" dirty="0"/>
                    </a:p>
                  </a:txBody>
                  <a:tcPr/>
                </a:tc>
                <a:tc>
                  <a:txBody>
                    <a:bodyPr/>
                    <a:lstStyle/>
                    <a:p>
                      <a:pPr algn="ctr"/>
                      <a:endParaRPr lang="en-US" sz="2400" dirty="0" smtClean="0"/>
                    </a:p>
                    <a:p>
                      <a:pPr algn="ctr"/>
                      <a:r>
                        <a:rPr lang="en-US" sz="2400" dirty="0" smtClean="0"/>
                        <a:t>NTFS</a:t>
                      </a:r>
                      <a:endParaRPr lang="en-US" sz="2400" dirty="0"/>
                    </a:p>
                  </a:txBody>
                  <a:tcPr/>
                </a:tc>
                <a:extLst>
                  <a:ext uri="{0D108BD9-81ED-4DB2-BD59-A6C34878D82A}">
                    <a16:rowId xmlns="" xmlns:a16="http://schemas.microsoft.com/office/drawing/2014/main" val="3958735540"/>
                  </a:ext>
                </a:extLst>
              </a:tr>
              <a:tr h="683565">
                <a:tc>
                  <a:txBody>
                    <a:bodyPr/>
                    <a:lstStyle/>
                    <a:p>
                      <a:pPr algn="ctr"/>
                      <a:r>
                        <a:rPr lang="en-US" sz="2400" dirty="0" smtClean="0"/>
                        <a:t>Windows XP</a:t>
                      </a:r>
                      <a:endParaRPr lang="en-US" sz="2400" dirty="0"/>
                    </a:p>
                  </a:txBody>
                  <a:tcPr/>
                </a:tc>
                <a:tc>
                  <a:txBody>
                    <a:bodyPr/>
                    <a:lstStyle/>
                    <a:p>
                      <a:pPr algn="ctr"/>
                      <a:r>
                        <a:rPr lang="en-US" sz="2400" dirty="0" smtClean="0"/>
                        <a:t>✓</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extLst>
                  <a:ext uri="{0D108BD9-81ED-4DB2-BD59-A6C34878D82A}">
                    <a16:rowId xmlns="" xmlns:a16="http://schemas.microsoft.com/office/drawing/2014/main" val="357520725"/>
                  </a:ext>
                </a:extLst>
              </a:tr>
              <a:tr h="7078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Windows</a:t>
                      </a:r>
                      <a:r>
                        <a:rPr lang="en-US" sz="2400" baseline="0" dirty="0" smtClean="0"/>
                        <a:t> </a:t>
                      </a:r>
                      <a:r>
                        <a:rPr lang="en-US" sz="2400" dirty="0" smtClean="0"/>
                        <a:t>2000</a:t>
                      </a:r>
                      <a:endParaRPr lang="en-US" sz="2400" dirty="0"/>
                    </a:p>
                  </a:txBody>
                  <a:tcPr/>
                </a:tc>
                <a:tc>
                  <a:txBody>
                    <a:bodyPr/>
                    <a:lstStyle/>
                    <a:p>
                      <a:pPr algn="ctr"/>
                      <a:r>
                        <a:rPr lang="en-US" sz="2400" dirty="0" smtClean="0"/>
                        <a:t>✓</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extLst>
                  <a:ext uri="{0D108BD9-81ED-4DB2-BD59-A6C34878D82A}">
                    <a16:rowId xmlns="" xmlns:a16="http://schemas.microsoft.com/office/drawing/2014/main" val="668831568"/>
                  </a:ext>
                </a:extLst>
              </a:tr>
              <a:tr h="6262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Windows</a:t>
                      </a:r>
                      <a:r>
                        <a:rPr lang="en-US" sz="2400" baseline="0" dirty="0" smtClean="0"/>
                        <a:t> </a:t>
                      </a:r>
                      <a:r>
                        <a:rPr lang="en-US" sz="2400" dirty="0" smtClean="0"/>
                        <a:t>NT</a:t>
                      </a:r>
                    </a:p>
                  </a:txBody>
                  <a:tcPr/>
                </a:tc>
                <a:tc>
                  <a:txBody>
                    <a:bodyPr/>
                    <a:lstStyle/>
                    <a:p>
                      <a:pPr algn="ctr"/>
                      <a:r>
                        <a:rPr lang="en-US" sz="2400" dirty="0" smtClean="0"/>
                        <a:t>✓</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tc>
                <a:extLst>
                  <a:ext uri="{0D108BD9-81ED-4DB2-BD59-A6C34878D82A}">
                    <a16:rowId xmlns="" xmlns:a16="http://schemas.microsoft.com/office/drawing/2014/main" val="3028729266"/>
                  </a:ext>
                </a:extLst>
              </a:tr>
              <a:tr h="6262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Windows</a:t>
                      </a:r>
                      <a:r>
                        <a:rPr lang="en-US" sz="2400" baseline="0" dirty="0" smtClean="0"/>
                        <a:t> </a:t>
                      </a:r>
                      <a:r>
                        <a:rPr lang="en-US" sz="2400" dirty="0" smtClean="0"/>
                        <a:t>98, ME</a:t>
                      </a:r>
                      <a:endParaRPr lang="en-US" sz="2400" dirty="0"/>
                    </a:p>
                  </a:txBody>
                  <a:tcPr/>
                </a:tc>
                <a:tc>
                  <a:txBody>
                    <a:bodyPr/>
                    <a:lstStyle/>
                    <a:p>
                      <a:pPr algn="ctr"/>
                      <a:r>
                        <a:rPr lang="en-US" sz="2400" dirty="0" smtClean="0"/>
                        <a:t>✓</a:t>
                      </a:r>
                      <a:endParaRPr lang="en-US" sz="2400" dirty="0"/>
                    </a:p>
                  </a:txBody>
                  <a:tcPr/>
                </a:tc>
                <a:tc>
                  <a:txBody>
                    <a:bodyPr/>
                    <a:lstStyle/>
                    <a:p>
                      <a:pPr algn="ctr"/>
                      <a:r>
                        <a:rPr lang="en-US" sz="2400" dirty="0" smtClean="0"/>
                        <a:t>✓</a:t>
                      </a:r>
                      <a:endParaRPr lang="en-US" sz="2400" dirty="0"/>
                    </a:p>
                  </a:txBody>
                  <a:tcPr/>
                </a:tc>
                <a:tc>
                  <a:txBody>
                    <a:bodyPr/>
                    <a:lstStyle/>
                    <a:p>
                      <a:pPr algn="ctr"/>
                      <a:endParaRPr lang="en-US" sz="2400" dirty="0"/>
                    </a:p>
                  </a:txBody>
                  <a:tcPr/>
                </a:tc>
                <a:extLst>
                  <a:ext uri="{0D108BD9-81ED-4DB2-BD59-A6C34878D82A}">
                    <a16:rowId xmlns="" xmlns:a16="http://schemas.microsoft.com/office/drawing/2014/main" val="3360167585"/>
                  </a:ext>
                </a:extLst>
              </a:tr>
              <a:tr h="7511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Windows</a:t>
                      </a:r>
                      <a:r>
                        <a:rPr lang="en-US" sz="2400" baseline="0" dirty="0" smtClean="0"/>
                        <a:t> </a:t>
                      </a:r>
                      <a:r>
                        <a:rPr lang="en-US" sz="2400" dirty="0" smtClean="0"/>
                        <a:t>95</a:t>
                      </a:r>
                      <a:endParaRPr lang="en-US" sz="2400" dirty="0"/>
                    </a:p>
                  </a:txBody>
                  <a:tcPr/>
                </a:tc>
                <a:tc>
                  <a:txBody>
                    <a:bodyPr/>
                    <a:lstStyle/>
                    <a:p>
                      <a:pPr algn="ctr"/>
                      <a:r>
                        <a:rPr lang="en-US" sz="2400" dirty="0" smtClean="0"/>
                        <a:t>✓</a:t>
                      </a: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 xmlns:a16="http://schemas.microsoft.com/office/drawing/2014/main" val="2068556498"/>
                  </a:ext>
                </a:extLst>
              </a:tr>
              <a:tr h="683565">
                <a:tc>
                  <a:txBody>
                    <a:bodyPr/>
                    <a:lstStyle/>
                    <a:p>
                      <a:pPr algn="ctr"/>
                      <a:r>
                        <a:rPr lang="en-US" sz="2400" dirty="0" smtClean="0"/>
                        <a:t>MS-DOS</a:t>
                      </a:r>
                      <a:endParaRPr lang="en-US" sz="2400" dirty="0"/>
                    </a:p>
                  </a:txBody>
                  <a:tcPr/>
                </a:tc>
                <a:tc>
                  <a:txBody>
                    <a:bodyPr/>
                    <a:lstStyle/>
                    <a:p>
                      <a:pPr algn="ctr"/>
                      <a:r>
                        <a:rPr lang="en-US" sz="2400" dirty="0" smtClean="0"/>
                        <a:t>✓</a:t>
                      </a: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 xmlns:a16="http://schemas.microsoft.com/office/drawing/2014/main" val="428234659"/>
                  </a:ext>
                </a:extLst>
              </a:tr>
            </a:tbl>
          </a:graphicData>
        </a:graphic>
      </p:graphicFrame>
      <p:sp>
        <p:nvSpPr>
          <p:cNvPr id="3" name="Title 5"/>
          <p:cNvSpPr>
            <a:spLocks noGrp="1"/>
          </p:cNvSpPr>
          <p:nvPr>
            <p:ph type="title"/>
          </p:nvPr>
        </p:nvSpPr>
        <p:spPr>
          <a:xfrm>
            <a:off x="195637" y="216554"/>
            <a:ext cx="10944596" cy="865054"/>
          </a:xfrm>
        </p:spPr>
        <p:txBody>
          <a:bodyPr>
            <a:normAutofit/>
          </a:bodyPr>
          <a:lstStyle/>
          <a:p>
            <a:r>
              <a:rPr lang="en-US" sz="4800" b="1" dirty="0" smtClean="0">
                <a:latin typeface="+mn-lt"/>
              </a:rPr>
              <a:t>OS and File System Compatibility</a:t>
            </a:r>
            <a:endParaRPr lang="en-US" sz="4800" b="1" dirty="0">
              <a:latin typeface="+mn-lt"/>
            </a:endParaRPr>
          </a:p>
        </p:txBody>
      </p:sp>
      <p:sp>
        <p:nvSpPr>
          <p:cNvPr id="2" name="TextBox 1"/>
          <p:cNvSpPr txBox="1"/>
          <p:nvPr/>
        </p:nvSpPr>
        <p:spPr>
          <a:xfrm>
            <a:off x="7184924" y="2245658"/>
            <a:ext cx="5007076" cy="1938992"/>
          </a:xfrm>
          <a:prstGeom prst="rect">
            <a:avLst/>
          </a:prstGeom>
          <a:noFill/>
        </p:spPr>
        <p:txBody>
          <a:bodyPr wrap="none" rtlCol="0">
            <a:spAutoFit/>
          </a:bodyPr>
          <a:lstStyle/>
          <a:p>
            <a:r>
              <a:rPr lang="en-US" sz="2800" b="1" dirty="0" smtClean="0">
                <a:solidFill>
                  <a:srgbClr val="0070C0"/>
                </a:solidFill>
              </a:rPr>
              <a:t>Converting to NTFS :</a:t>
            </a:r>
          </a:p>
          <a:p>
            <a:r>
              <a:rPr lang="en-US" sz="2800" b="1" dirty="0" smtClean="0">
                <a:solidFill>
                  <a:srgbClr val="0070C0"/>
                </a:solidFill>
              </a:rPr>
              <a:t>In MS-DOS type command:</a:t>
            </a:r>
          </a:p>
          <a:p>
            <a:endParaRPr lang="en-US" sz="2800" b="1" i="1" dirty="0">
              <a:solidFill>
                <a:srgbClr val="0070C0"/>
              </a:solidFill>
            </a:endParaRPr>
          </a:p>
          <a:p>
            <a:r>
              <a:rPr lang="en-US" sz="3600" b="1" i="1" dirty="0" smtClean="0">
                <a:solidFill>
                  <a:srgbClr val="0070C0"/>
                </a:solidFill>
              </a:rPr>
              <a:t>CONVERT drive: /FS:NTFS</a:t>
            </a:r>
            <a:endParaRPr lang="en-US" sz="2800" b="1" i="1" dirty="0">
              <a:solidFill>
                <a:srgbClr val="0070C0"/>
              </a:solidFill>
            </a:endParaRPr>
          </a:p>
        </p:txBody>
      </p:sp>
    </p:spTree>
    <p:extLst>
      <p:ext uri="{BB962C8B-B14F-4D97-AF65-F5344CB8AC3E}">
        <p14:creationId xmlns:p14="http://schemas.microsoft.com/office/powerpoint/2010/main" val="42573722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550" y="869856"/>
            <a:ext cx="4762500" cy="5172075"/>
          </a:xfrm>
          <a:prstGeom prst="rect">
            <a:avLst/>
          </a:prstGeom>
        </p:spPr>
      </p:pic>
      <p:sp>
        <p:nvSpPr>
          <p:cNvPr id="4" name="Rectangle 3"/>
          <p:cNvSpPr/>
          <p:nvPr/>
        </p:nvSpPr>
        <p:spPr>
          <a:xfrm>
            <a:off x="334851" y="501134"/>
            <a:ext cx="4358172" cy="3046988"/>
          </a:xfrm>
          <a:prstGeom prst="rect">
            <a:avLst/>
          </a:prstGeom>
        </p:spPr>
        <p:txBody>
          <a:bodyPr wrap="square">
            <a:spAutoFit/>
          </a:bodyPr>
          <a:lstStyle/>
          <a:p>
            <a:r>
              <a:rPr lang="en-US" sz="4800" b="1" dirty="0" smtClean="0">
                <a:solidFill>
                  <a:schemeClr val="tx1">
                    <a:lumMod val="75000"/>
                    <a:lumOff val="25000"/>
                  </a:schemeClr>
                </a:solidFill>
                <a:latin typeface="Aharoni" panose="02010803020104030203" pitchFamily="2" charset="-79"/>
                <a:cs typeface="Aharoni" panose="02010803020104030203" pitchFamily="2" charset="-79"/>
              </a:rPr>
              <a:t>Fat or </a:t>
            </a:r>
            <a:r>
              <a:rPr lang="en-US" sz="4800" b="1" dirty="0" err="1" smtClean="0">
                <a:solidFill>
                  <a:schemeClr val="tx1">
                    <a:lumMod val="75000"/>
                    <a:lumOff val="25000"/>
                  </a:schemeClr>
                </a:solidFill>
                <a:latin typeface="Aharoni" panose="02010803020104030203" pitchFamily="2" charset="-79"/>
                <a:cs typeface="Aharoni" panose="02010803020104030203" pitchFamily="2" charset="-79"/>
              </a:rPr>
              <a:t>Ntfs</a:t>
            </a:r>
            <a:r>
              <a:rPr lang="en-US" sz="4800" b="1" dirty="0" smtClean="0">
                <a:solidFill>
                  <a:schemeClr val="tx1">
                    <a:lumMod val="75000"/>
                    <a:lumOff val="25000"/>
                  </a:schemeClr>
                </a:solidFill>
                <a:latin typeface="Aharoni" panose="02010803020104030203" pitchFamily="2" charset="-79"/>
                <a:cs typeface="Aharoni" panose="02010803020104030203" pitchFamily="2" charset="-79"/>
              </a:rPr>
              <a:t>, But…………….</a:t>
            </a:r>
          </a:p>
          <a:p>
            <a:endParaRPr lang="en-US" sz="4800" b="1" dirty="0">
              <a:solidFill>
                <a:schemeClr val="tx1">
                  <a:lumMod val="75000"/>
                  <a:lumOff val="25000"/>
                </a:schemeClr>
              </a:solidFill>
              <a:latin typeface="Aharoni" panose="02010803020104030203" pitchFamily="2" charset="-79"/>
              <a:cs typeface="Aharoni" panose="02010803020104030203" pitchFamily="2" charset="-79"/>
            </a:endParaRPr>
          </a:p>
          <a:p>
            <a:r>
              <a:rPr lang="en-US" sz="4800" b="1" dirty="0" smtClean="0">
                <a:solidFill>
                  <a:schemeClr val="tx1">
                    <a:lumMod val="75000"/>
                    <a:lumOff val="25000"/>
                  </a:schemeClr>
                </a:solidFill>
                <a:latin typeface="Aharoni" panose="02010803020104030203" pitchFamily="2" charset="-79"/>
                <a:cs typeface="Aharoni" panose="02010803020104030203" pitchFamily="2" charset="-79"/>
              </a:rPr>
              <a:t>And </a:t>
            </a:r>
            <a:r>
              <a:rPr lang="en-US" sz="4800" b="1" dirty="0" err="1" smtClean="0">
                <a:solidFill>
                  <a:schemeClr val="tx1">
                    <a:lumMod val="75000"/>
                    <a:lumOff val="25000"/>
                  </a:schemeClr>
                </a:solidFill>
                <a:latin typeface="Aharoni" panose="02010803020104030203" pitchFamily="2" charset="-79"/>
                <a:cs typeface="Aharoni" panose="02010803020104030203" pitchFamily="2" charset="-79"/>
              </a:rPr>
              <a:t>Ntfs</a:t>
            </a:r>
            <a:r>
              <a:rPr lang="en-US" sz="4800" b="1" dirty="0" smtClean="0">
                <a:solidFill>
                  <a:schemeClr val="tx1">
                    <a:lumMod val="75000"/>
                    <a:lumOff val="25000"/>
                  </a:schemeClr>
                </a:solidFill>
                <a:latin typeface="Aharoni" panose="02010803020104030203" pitchFamily="2" charset="-79"/>
                <a:cs typeface="Aharoni" panose="02010803020104030203" pitchFamily="2" charset="-79"/>
              </a:rPr>
              <a:t> &gt; Fat</a:t>
            </a:r>
            <a:endParaRPr lang="en-US" sz="4800" b="1" dirty="0">
              <a:solidFill>
                <a:schemeClr val="tx1">
                  <a:lumMod val="75000"/>
                  <a:lumOff val="2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3895914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8045" y="3200399"/>
            <a:ext cx="6858972" cy="3213463"/>
          </a:xfrm>
        </p:spPr>
        <p:txBody>
          <a:bodyPr>
            <a:noAutofit/>
          </a:bodyPr>
          <a:lstStyle/>
          <a:p>
            <a:r>
              <a:rPr lang="en-US" sz="9600" dirty="0" smtClean="0"/>
              <a:t>Management</a:t>
            </a:r>
            <a:br>
              <a:rPr lang="en-US" sz="9600" dirty="0" smtClean="0"/>
            </a:br>
            <a:r>
              <a:rPr lang="en-US" sz="9600" dirty="0" smtClean="0"/>
              <a:t>Mechanism</a:t>
            </a:r>
            <a:endParaRPr lang="en-US" sz="9600" dirty="0"/>
          </a:p>
        </p:txBody>
      </p:sp>
    </p:spTree>
    <p:extLst>
      <p:ext uri="{BB962C8B-B14F-4D97-AF65-F5344CB8AC3E}">
        <p14:creationId xmlns:p14="http://schemas.microsoft.com/office/powerpoint/2010/main" val="11846037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565085" y="3016549"/>
            <a:ext cx="3515932" cy="2717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258397" y="3359607"/>
            <a:ext cx="2129308" cy="2031325"/>
          </a:xfrm>
          <a:prstGeom prst="rect">
            <a:avLst/>
          </a:prstGeom>
        </p:spPr>
        <p:txBody>
          <a:bodyPr wrap="square">
            <a:spAutoFit/>
          </a:bodyPr>
          <a:lstStyle/>
          <a:p>
            <a:r>
              <a:rPr lang="en-US" dirty="0" smtClean="0">
                <a:solidFill>
                  <a:prstClr val="black"/>
                </a:solidFill>
                <a:latin typeface="Times New Roman" panose="02020603050405020304" pitchFamily="18" charset="0"/>
                <a:cs typeface="Times New Roman" panose="02020603050405020304" pitchFamily="18" charset="0"/>
              </a:rPr>
              <a:t>Three fundamental mechanisms in Microsoft Windows that are critical to the management and configuration of the system</a:t>
            </a:r>
            <a:endParaRPr lang="en-US" dirty="0">
              <a:solidFill>
                <a:prstClr val="black"/>
              </a:solidFill>
            </a:endParaRPr>
          </a:p>
        </p:txBody>
      </p:sp>
      <p:sp>
        <p:nvSpPr>
          <p:cNvPr id="7" name="Rounded Rectangle 6"/>
          <p:cNvSpPr/>
          <p:nvPr/>
        </p:nvSpPr>
        <p:spPr>
          <a:xfrm>
            <a:off x="5006148" y="1160821"/>
            <a:ext cx="2550017" cy="656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latin typeface="Times New Roman" panose="02020603050405020304" pitchFamily="18" charset="0"/>
                <a:cs typeface="Times New Roman" panose="02020603050405020304" pitchFamily="18" charset="0"/>
              </a:rPr>
              <a:t>The registry</a:t>
            </a:r>
            <a:endParaRPr lang="en-US" dirty="0">
              <a:solidFill>
                <a:prstClr val="white"/>
              </a:solidFill>
            </a:endParaRPr>
          </a:p>
        </p:txBody>
      </p:sp>
      <p:sp>
        <p:nvSpPr>
          <p:cNvPr id="8" name="Rounded Rectangle 7"/>
          <p:cNvSpPr/>
          <p:nvPr/>
        </p:nvSpPr>
        <p:spPr>
          <a:xfrm>
            <a:off x="7931800" y="3718446"/>
            <a:ext cx="2550017" cy="656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latin typeface="Times New Roman" panose="02020603050405020304" pitchFamily="18" charset="0"/>
                <a:cs typeface="Times New Roman" panose="02020603050405020304" pitchFamily="18" charset="0"/>
              </a:rPr>
              <a:t>Services</a:t>
            </a:r>
            <a:endParaRPr lang="en-US" dirty="0">
              <a:solidFill>
                <a:prstClr val="white"/>
              </a:solidFill>
            </a:endParaRPr>
          </a:p>
        </p:txBody>
      </p:sp>
      <p:sp>
        <p:nvSpPr>
          <p:cNvPr id="9" name="Rounded Rectangle 8"/>
          <p:cNvSpPr/>
          <p:nvPr/>
        </p:nvSpPr>
        <p:spPr>
          <a:xfrm>
            <a:off x="5225090" y="5973324"/>
            <a:ext cx="2550017" cy="656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latin typeface="Times New Roman" panose="02020603050405020304" pitchFamily="18" charset="0"/>
                <a:cs typeface="Times New Roman" panose="02020603050405020304" pitchFamily="18" charset="0"/>
              </a:rPr>
              <a:t>Windows Management Instrumentation</a:t>
            </a:r>
            <a:endParaRPr lang="en-US" dirty="0">
              <a:solidFill>
                <a:prstClr val="white"/>
              </a:solidFill>
            </a:endParaRPr>
          </a:p>
        </p:txBody>
      </p:sp>
      <p:cxnSp>
        <p:nvCxnSpPr>
          <p:cNvPr id="11" name="Straight Arrow Connector 10"/>
          <p:cNvCxnSpPr>
            <a:stCxn id="5" idx="7"/>
          </p:cNvCxnSpPr>
          <p:nvPr/>
        </p:nvCxnSpPr>
        <p:spPr>
          <a:xfrm flipV="1">
            <a:off x="3566121" y="1851557"/>
            <a:ext cx="1885919" cy="156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6"/>
            <a:endCxn id="8" idx="1"/>
          </p:cNvCxnSpPr>
          <p:nvPr/>
        </p:nvCxnSpPr>
        <p:spPr>
          <a:xfrm flipV="1">
            <a:off x="4081017" y="4046858"/>
            <a:ext cx="3850783" cy="328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5"/>
            <a:endCxn id="9" idx="1"/>
          </p:cNvCxnSpPr>
          <p:nvPr/>
        </p:nvCxnSpPr>
        <p:spPr>
          <a:xfrm>
            <a:off x="3566121" y="5336031"/>
            <a:ext cx="1658969" cy="965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789814" y="2378211"/>
            <a:ext cx="5729454" cy="707886"/>
          </a:xfrm>
          <a:prstGeom prst="rect">
            <a:avLst/>
          </a:prstGeom>
          <a:noFill/>
        </p:spPr>
        <p:txBody>
          <a:bodyPr wrap="none" lIns="91440" tIns="45720" rIns="91440" bIns="45720">
            <a:spAutoFit/>
          </a:bodyPr>
          <a:lstStyle/>
          <a:p>
            <a:pPr algn="ctr"/>
            <a:r>
              <a:rPr lang="en-US" sz="4000" b="1" dirty="0" smtClean="0">
                <a:ln w="0"/>
                <a:solidFill>
                  <a:srgbClr val="0070AD"/>
                </a:solidFill>
                <a:latin typeface="Times New Roman" panose="02020603050405020304" pitchFamily="18" charset="0"/>
                <a:cs typeface="Times New Roman" panose="02020603050405020304" pitchFamily="18" charset="0"/>
              </a:rPr>
              <a:t>Management Mechanism</a:t>
            </a:r>
            <a:endParaRPr lang="en-US" sz="4000" b="1" dirty="0">
              <a:ln w="0"/>
              <a:solidFill>
                <a:srgbClr val="0070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6628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72333" y="543134"/>
            <a:ext cx="6597350" cy="5324535"/>
          </a:xfrm>
          <a:prstGeom prst="rect">
            <a:avLst/>
          </a:prstGeom>
        </p:spPr>
        <p:txBody>
          <a:bodyPr wrap="square">
            <a:spAutoFit/>
          </a:bodyPr>
          <a:lstStyle/>
          <a:p>
            <a:pPr algn="just"/>
            <a:r>
              <a:rPr lang="en-US" sz="2000" b="1" dirty="0" smtClean="0">
                <a:solidFill>
                  <a:prstClr val="black"/>
                </a:solidFill>
                <a:latin typeface="Times New Roman" panose="02020603050405020304" pitchFamily="18" charset="0"/>
                <a:cs typeface="Times New Roman" panose="02020603050405020304" pitchFamily="18" charset="0"/>
              </a:rPr>
              <a:t>REGISTRY</a:t>
            </a:r>
          </a:p>
          <a:p>
            <a:pPr algn="just"/>
            <a:endParaRPr lang="en-US" sz="2000" b="1" dirty="0" smtClean="0">
              <a:solidFill>
                <a:prstClr val="black"/>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solidFill>
                  <a:prstClr val="black"/>
                </a:solidFill>
                <a:latin typeface="Times New Roman" panose="02020603050405020304" pitchFamily="18" charset="0"/>
                <a:cs typeface="Times New Roman" panose="02020603050405020304" pitchFamily="18" charset="0"/>
              </a:rPr>
              <a:t>The registry is a hierarchical database.</a:t>
            </a:r>
          </a:p>
          <a:p>
            <a:pPr marL="342900" indent="-342900" algn="just">
              <a:buFont typeface="Arial" panose="020B0604020202020204" pitchFamily="34" charset="0"/>
              <a:buChar char="•"/>
            </a:pPr>
            <a:r>
              <a:rPr lang="en-US" sz="2000" dirty="0" smtClean="0">
                <a:solidFill>
                  <a:prstClr val="black"/>
                </a:solidFill>
                <a:latin typeface="Times New Roman" panose="02020603050405020304" pitchFamily="18" charset="0"/>
                <a:cs typeface="Times New Roman" panose="02020603050405020304" pitchFamily="18" charset="0"/>
              </a:rPr>
              <a:t>Kernel, device drivers, services, Security Accounts Manager , and user interface can all use the registry.</a:t>
            </a:r>
          </a:p>
          <a:p>
            <a:pPr algn="just"/>
            <a:endParaRPr lang="en-US" sz="2000" dirty="0" smtClean="0">
              <a:solidFill>
                <a:prstClr val="black"/>
              </a:solidFill>
              <a:latin typeface="Times New Roman" panose="02020603050405020304" pitchFamily="18" charset="0"/>
              <a:cs typeface="Times New Roman" panose="02020603050405020304" pitchFamily="18" charset="0"/>
            </a:endParaRPr>
          </a:p>
          <a:p>
            <a:pPr algn="just"/>
            <a:endParaRPr lang="en-US" sz="2000" dirty="0">
              <a:solidFill>
                <a:prstClr val="black"/>
              </a:solidFill>
              <a:latin typeface="Times New Roman" panose="02020603050405020304" pitchFamily="18" charset="0"/>
              <a:cs typeface="Times New Roman" panose="02020603050405020304" pitchFamily="18" charset="0"/>
            </a:endParaRPr>
          </a:p>
          <a:p>
            <a:pPr algn="just"/>
            <a:endParaRPr lang="en-US" sz="2000" dirty="0" smtClean="0">
              <a:solidFill>
                <a:prstClr val="black"/>
              </a:solidFill>
              <a:latin typeface="Times New Roman" panose="02020603050405020304" pitchFamily="18" charset="0"/>
              <a:cs typeface="Times New Roman" panose="02020603050405020304" pitchFamily="18" charset="0"/>
            </a:endParaRPr>
          </a:p>
          <a:p>
            <a:pPr algn="just"/>
            <a:r>
              <a:rPr lang="en-US" sz="2000" b="1" dirty="0" smtClean="0">
                <a:solidFill>
                  <a:prstClr val="black"/>
                </a:solidFill>
                <a:latin typeface="Times New Roman" panose="02020603050405020304" pitchFamily="18" charset="0"/>
                <a:cs typeface="Times New Roman" panose="02020603050405020304" pitchFamily="18" charset="0"/>
              </a:rPr>
              <a:t>Used to- </a:t>
            </a:r>
            <a:r>
              <a:rPr lang="en-US" sz="2000" dirty="0" smtClean="0">
                <a:solidFill>
                  <a:prstClr val="black"/>
                </a:solidFill>
                <a:latin typeface="Times New Roman" panose="02020603050405020304" pitchFamily="18" charset="0"/>
                <a:cs typeface="Times New Roman" panose="02020603050405020304" pitchFamily="18" charset="0"/>
              </a:rPr>
              <a:t>Stores low-level settings for the Microsoft Windows operating system and for applications that opt to use the registry.</a:t>
            </a:r>
          </a:p>
          <a:p>
            <a:pPr algn="just"/>
            <a:endParaRPr lang="en-US" sz="2000" dirty="0" smtClean="0">
              <a:solidFill>
                <a:prstClr val="black"/>
              </a:solidFill>
              <a:latin typeface="Times New Roman" panose="02020603050405020304" pitchFamily="18" charset="0"/>
              <a:cs typeface="Times New Roman" panose="02020603050405020304" pitchFamily="18" charset="0"/>
            </a:endParaRPr>
          </a:p>
          <a:p>
            <a:pPr algn="just"/>
            <a:endParaRPr lang="en-US" sz="2000" dirty="0">
              <a:solidFill>
                <a:prstClr val="black"/>
              </a:solidFill>
              <a:latin typeface="Times New Roman" panose="02020603050405020304" pitchFamily="18" charset="0"/>
              <a:cs typeface="Times New Roman" panose="02020603050405020304" pitchFamily="18" charset="0"/>
            </a:endParaRPr>
          </a:p>
          <a:p>
            <a:pPr algn="just"/>
            <a:r>
              <a:rPr lang="en-US" sz="2000" b="1" dirty="0" smtClean="0">
                <a:solidFill>
                  <a:prstClr val="black"/>
                </a:solidFill>
                <a:latin typeface="Times New Roman" panose="02020603050405020304" pitchFamily="18" charset="0"/>
                <a:cs typeface="Times New Roman" panose="02020603050405020304" pitchFamily="18" charset="0"/>
              </a:rPr>
              <a:t>Example</a:t>
            </a:r>
          </a:p>
          <a:p>
            <a:pPr algn="just"/>
            <a:r>
              <a:rPr lang="en-US" sz="2000" dirty="0" smtClean="0">
                <a:solidFill>
                  <a:prstClr val="black"/>
                </a:solidFill>
                <a:latin typeface="Times New Roman" panose="02020603050405020304" pitchFamily="18" charset="0"/>
                <a:cs typeface="Times New Roman" panose="02020603050405020304" pitchFamily="18" charset="0"/>
              </a:rPr>
              <a:t>When </a:t>
            </a:r>
            <a:r>
              <a:rPr lang="en-US" sz="2000" dirty="0">
                <a:solidFill>
                  <a:prstClr val="black"/>
                </a:solidFill>
                <a:latin typeface="Times New Roman" panose="02020603050405020304" pitchFamily="18" charset="0"/>
                <a:cs typeface="Times New Roman" panose="02020603050405020304" pitchFamily="18" charset="0"/>
              </a:rPr>
              <a:t>a program is installed, a new </a:t>
            </a:r>
            <a:r>
              <a:rPr lang="en-US" sz="2000" dirty="0" err="1">
                <a:solidFill>
                  <a:prstClr val="black"/>
                </a:solidFill>
                <a:latin typeface="Times New Roman" panose="02020603050405020304" pitchFamily="18" charset="0"/>
                <a:cs typeface="Times New Roman" panose="02020603050405020304" pitchFamily="18" charset="0"/>
              </a:rPr>
              <a:t>subkey</a:t>
            </a:r>
            <a:r>
              <a:rPr lang="en-US" sz="2000" dirty="0">
                <a:solidFill>
                  <a:prstClr val="black"/>
                </a:solidFill>
                <a:latin typeface="Times New Roman" panose="02020603050405020304" pitchFamily="18" charset="0"/>
                <a:cs typeface="Times New Roman" panose="02020603050405020304" pitchFamily="18" charset="0"/>
              </a:rPr>
              <a:t> containing settings such as a program's location, its version, and how to start the program, are all added to the Windows Registry.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6667"/>
            <a:ext cx="4572000" cy="3448050"/>
          </a:xfrm>
          <a:prstGeom prst="rect">
            <a:avLst/>
          </a:prstGeom>
        </p:spPr>
      </p:pic>
    </p:spTree>
    <p:extLst>
      <p:ext uri="{BB962C8B-B14F-4D97-AF65-F5344CB8AC3E}">
        <p14:creationId xmlns:p14="http://schemas.microsoft.com/office/powerpoint/2010/main" val="973290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478" y="419233"/>
            <a:ext cx="8376592" cy="494138"/>
          </a:xfrm>
        </p:spPr>
        <p:txBody>
          <a:bodyPr>
            <a:normAutofit fontScale="90000"/>
          </a:bodyPr>
          <a:lstStyle/>
          <a:p>
            <a:r>
              <a:rPr lang="en-US" sz="4400" u="sng" dirty="0" smtClean="0">
                <a:solidFill>
                  <a:srgbClr val="0070AD"/>
                </a:solidFill>
                <a:latin typeface="Times New Roman" panose="02020603050405020304" pitchFamily="18" charset="0"/>
                <a:cs typeface="Times New Roman" panose="02020603050405020304" pitchFamily="18" charset="0"/>
              </a:rPr>
              <a:t>Pros</a:t>
            </a:r>
            <a:r>
              <a:rPr lang="en-US" sz="4400" dirty="0" smtClean="0">
                <a:solidFill>
                  <a:srgbClr val="0070AD"/>
                </a:solidFill>
                <a:latin typeface="Times New Roman" panose="02020603050405020304" pitchFamily="18" charset="0"/>
                <a:cs typeface="Times New Roman" panose="02020603050405020304" pitchFamily="18" charset="0"/>
              </a:rPr>
              <a:t> and </a:t>
            </a:r>
            <a:r>
              <a:rPr lang="en-US" sz="4400" u="sng" dirty="0" smtClean="0">
                <a:solidFill>
                  <a:srgbClr val="0070AD"/>
                </a:solidFill>
                <a:latin typeface="Times New Roman" panose="02020603050405020304" pitchFamily="18" charset="0"/>
                <a:cs typeface="Times New Roman" panose="02020603050405020304" pitchFamily="18" charset="0"/>
              </a:rPr>
              <a:t>Cons</a:t>
            </a:r>
            <a:r>
              <a:rPr lang="en-US" sz="4400" dirty="0" smtClean="0">
                <a:solidFill>
                  <a:srgbClr val="0070AD"/>
                </a:solidFill>
                <a:latin typeface="Times New Roman" panose="02020603050405020304" pitchFamily="18" charset="0"/>
                <a:cs typeface="Times New Roman" panose="02020603050405020304" pitchFamily="18" charset="0"/>
              </a:rPr>
              <a:t> of Windows OS</a:t>
            </a:r>
            <a:endParaRPr lang="en-US" sz="4400" dirty="0">
              <a:solidFill>
                <a:srgbClr val="0070AD"/>
              </a:solidFill>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114" y="3507089"/>
            <a:ext cx="6390662" cy="3177965"/>
          </a:xfrm>
          <a:prstGeom prst="rect">
            <a:avLst/>
          </a:prstGeom>
        </p:spPr>
      </p:pic>
      <p:sp>
        <p:nvSpPr>
          <p:cNvPr id="17" name="Rectangle 16"/>
          <p:cNvSpPr/>
          <p:nvPr/>
        </p:nvSpPr>
        <p:spPr>
          <a:xfrm>
            <a:off x="258295" y="3662638"/>
            <a:ext cx="4069726" cy="2585323"/>
          </a:xfrm>
          <a:prstGeom prst="rect">
            <a:avLst/>
          </a:prstGeom>
        </p:spPr>
        <p:txBody>
          <a:bodyPr wrap="square">
            <a:spAutoFit/>
          </a:bodyPr>
          <a:lstStyle/>
          <a:p>
            <a:pPr>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W</a:t>
            </a:r>
            <a:r>
              <a:rPr lang="en-US" b="0" i="0" dirty="0" smtClean="0">
                <a:solidFill>
                  <a:srgbClr val="000000"/>
                </a:solidFill>
                <a:effectLst/>
                <a:latin typeface="Times New Roman" panose="02020603050405020304" pitchFamily="18" charset="0"/>
                <a:cs typeface="Times New Roman" panose="02020603050405020304" pitchFamily="18" charset="0"/>
              </a:rPr>
              <a:t>ide spread.</a:t>
            </a:r>
          </a:p>
          <a:p>
            <a:pPr>
              <a:buFont typeface="+mj-lt"/>
              <a:buAutoNum type="arabicPeriod"/>
            </a:pPr>
            <a:endParaRPr lang="en-US" b="0" i="0" dirty="0" smtClean="0">
              <a:solidFill>
                <a:srgbClr val="000000"/>
              </a:solidFill>
              <a:effectLst/>
              <a:latin typeface="Times New Roman" panose="02020603050405020304" pitchFamily="18" charset="0"/>
              <a:cs typeface="Times New Roman" panose="02020603050405020304" pitchFamily="18" charset="0"/>
            </a:endParaRPr>
          </a:p>
          <a:p>
            <a:pPr>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N</a:t>
            </a:r>
            <a:r>
              <a:rPr lang="en-US" b="0" i="0" dirty="0" smtClean="0">
                <a:solidFill>
                  <a:srgbClr val="000000"/>
                </a:solidFill>
                <a:effectLst/>
                <a:latin typeface="Times New Roman" panose="02020603050405020304" pitchFamily="18" charset="0"/>
                <a:cs typeface="Times New Roman" panose="02020603050405020304" pitchFamily="18" charset="0"/>
              </a:rPr>
              <a:t>ot very expensive.</a:t>
            </a:r>
          </a:p>
          <a:p>
            <a:pPr>
              <a:buFont typeface="+mj-lt"/>
              <a:buAutoNum type="arabicPeriod"/>
            </a:pPr>
            <a:endParaRPr lang="en-US" b="0" i="0" dirty="0" smtClean="0">
              <a:solidFill>
                <a:srgbClr val="000000"/>
              </a:solidFill>
              <a:effectLst/>
              <a:latin typeface="Times New Roman" panose="02020603050405020304" pitchFamily="18" charset="0"/>
              <a:cs typeface="Times New Roman" panose="02020603050405020304" pitchFamily="18" charset="0"/>
            </a:endParaRPr>
          </a:p>
          <a:p>
            <a:pPr>
              <a:buFont typeface="+mj-lt"/>
              <a:buAutoNum type="arabicPeriod"/>
            </a:pPr>
            <a:r>
              <a:rPr lang="en-US" b="0" i="0" dirty="0" smtClean="0">
                <a:solidFill>
                  <a:srgbClr val="000000"/>
                </a:solidFill>
                <a:effectLst/>
                <a:latin typeface="Times New Roman" panose="02020603050405020304" pitchFamily="18" charset="0"/>
                <a:cs typeface="Times New Roman" panose="02020603050405020304" pitchFamily="18" charset="0"/>
              </a:rPr>
              <a:t>Supported by most popular softwares.</a:t>
            </a:r>
          </a:p>
          <a:p>
            <a:pPr>
              <a:buFont typeface="+mj-lt"/>
              <a:buAutoNum type="arabicPeriod"/>
            </a:pPr>
            <a:endParaRPr lang="en-US" b="0" i="0" dirty="0" smtClean="0">
              <a:solidFill>
                <a:srgbClr val="000000"/>
              </a:solidFill>
              <a:effectLst/>
              <a:latin typeface="Times New Roman" panose="02020603050405020304" pitchFamily="18" charset="0"/>
              <a:cs typeface="Times New Roman" panose="02020603050405020304" pitchFamily="18" charset="0"/>
            </a:endParaRPr>
          </a:p>
          <a:p>
            <a:pPr>
              <a:buFont typeface="+mj-lt"/>
              <a:buAutoNum type="arabicPeriod"/>
            </a:pPr>
            <a:r>
              <a:rPr lang="en-US" b="0" i="0" dirty="0" smtClean="0">
                <a:solidFill>
                  <a:srgbClr val="000000"/>
                </a:solidFill>
                <a:effectLst/>
                <a:latin typeface="Times New Roman" panose="02020603050405020304" pitchFamily="18" charset="0"/>
                <a:cs typeface="Times New Roman" panose="02020603050405020304" pitchFamily="18" charset="0"/>
              </a:rPr>
              <a:t>Windows NT series after 2004 are </a:t>
            </a:r>
            <a:r>
              <a:rPr lang="en-US" b="0" i="0" dirty="0" err="1" smtClean="0">
                <a:solidFill>
                  <a:srgbClr val="000000"/>
                </a:solidFill>
                <a:effectLst/>
                <a:latin typeface="Times New Roman" panose="02020603050405020304" pitchFamily="18" charset="0"/>
                <a:cs typeface="Times New Roman" panose="02020603050405020304" pitchFamily="18" charset="0"/>
              </a:rPr>
              <a:t>stabler</a:t>
            </a:r>
            <a:r>
              <a:rPr lang="en-US" b="0" i="0" dirty="0" smtClean="0">
                <a:solidFill>
                  <a:srgbClr val="000000"/>
                </a:solidFill>
                <a:effectLst/>
                <a:latin typeface="Times New Roman" panose="02020603050405020304" pitchFamily="18" charset="0"/>
                <a:cs typeface="Times New Roman" panose="02020603050405020304" pitchFamily="18" charset="0"/>
              </a:rPr>
              <a:t> and securer.</a:t>
            </a:r>
          </a:p>
          <a:p>
            <a:pPr>
              <a:buFont typeface="+mj-lt"/>
              <a:buAutoNum type="arabicPeriod"/>
            </a:pPr>
            <a:endParaRPr lang="en-US" b="0" i="0" dirty="0" smtClean="0">
              <a:solidFill>
                <a:srgbClr val="000000"/>
              </a:solidFill>
              <a:effectLst/>
              <a:latin typeface="Times New Roman" panose="02020603050405020304" pitchFamily="18" charset="0"/>
              <a:cs typeface="Times New Roman" panose="02020603050405020304" pitchFamily="18" charset="0"/>
            </a:endParaRPr>
          </a:p>
        </p:txBody>
      </p:sp>
      <p:cxnSp>
        <p:nvCxnSpPr>
          <p:cNvPr id="19" name="Straight Arrow Connector 18"/>
          <p:cNvCxnSpPr/>
          <p:nvPr/>
        </p:nvCxnSpPr>
        <p:spPr>
          <a:xfrm flipH="1">
            <a:off x="901521" y="1056068"/>
            <a:ext cx="12879" cy="245986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009453" y="1056068"/>
            <a:ext cx="7581131" cy="2308324"/>
          </a:xfrm>
          <a:prstGeom prst="rect">
            <a:avLst/>
          </a:prstGeom>
        </p:spPr>
        <p:txBody>
          <a:bodyPr wrap="square">
            <a:spAutoFit/>
          </a:bodyPr>
          <a:lstStyle/>
          <a:p>
            <a:pPr>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Not strong enough for high security.</a:t>
            </a:r>
          </a:p>
          <a:p>
            <a:pPr>
              <a:buFont typeface="+mj-lt"/>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Are buggy.</a:t>
            </a:r>
          </a:p>
          <a:p>
            <a:pPr>
              <a:buFont typeface="+mj-lt"/>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Windows series are big.</a:t>
            </a:r>
          </a:p>
          <a:p>
            <a:pPr>
              <a:buFont typeface="+mj-lt"/>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Windows ME and earlier 9x versions are unstable and insecure</a:t>
            </a:r>
            <a:r>
              <a:rPr lang="en-US" dirty="0" smtClean="0">
                <a:solidFill>
                  <a:srgbClr val="000000"/>
                </a:solidFill>
                <a:latin typeface="Times New Roman" panose="02020603050405020304" pitchFamily="18" charset="0"/>
                <a:cs typeface="Times New Roman" panose="02020603050405020304" pitchFamily="18" charset="0"/>
              </a:rPr>
              <a:t>.</a:t>
            </a:r>
            <a:endParaRPr lang="en-US" dirty="0">
              <a:solidFill>
                <a:srgbClr val="000000"/>
              </a:solidFill>
              <a:latin typeface="Times New Roman" panose="02020603050405020304" pitchFamily="18" charset="0"/>
              <a:cs typeface="Times New Roman" panose="02020603050405020304" pitchFamily="18" charset="0"/>
            </a:endParaRPr>
          </a:p>
          <a:p>
            <a:pPr>
              <a:buFont typeface="+mj-lt"/>
              <a:buAutoNum type="arabicPeriod"/>
            </a:pPr>
            <a:r>
              <a:rPr lang="en-US" dirty="0">
                <a:solidFill>
                  <a:srgbClr val="000000"/>
                </a:solidFill>
                <a:latin typeface="Times New Roman" panose="02020603050405020304" pitchFamily="18" charset="0"/>
                <a:cs typeface="Times New Roman" panose="02020603050405020304" pitchFamily="18" charset="0"/>
              </a:rPr>
              <a:t>Source codes of Windows are closed, owned by Microsoft</a:t>
            </a:r>
          </a:p>
        </p:txBody>
      </p:sp>
      <p:cxnSp>
        <p:nvCxnSpPr>
          <p:cNvPr id="24" name="Elbow Connector 23"/>
          <p:cNvCxnSpPr/>
          <p:nvPr/>
        </p:nvCxnSpPr>
        <p:spPr>
          <a:xfrm>
            <a:off x="2546252" y="913371"/>
            <a:ext cx="2208628" cy="800867"/>
          </a:xfrm>
          <a:prstGeom prst="bentConnector3">
            <a:avLst>
              <a:gd name="adj1" fmla="val 46815"/>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4376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531397" y="1687133"/>
            <a:ext cx="4043966" cy="1571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Times New Roman" panose="02020603050405020304" pitchFamily="18" charset="0"/>
                <a:cs typeface="Times New Roman" panose="02020603050405020304" pitchFamily="18" charset="0"/>
              </a:rPr>
              <a:t>Keys and values</a:t>
            </a:r>
          </a:p>
          <a:p>
            <a:pPr algn="ctr"/>
            <a:endParaRPr lang="en-US" sz="2400" dirty="0">
              <a:solidFill>
                <a:prstClr val="white"/>
              </a:solidFill>
              <a:latin typeface="Times New Roman" panose="02020603050405020304" pitchFamily="18" charset="0"/>
              <a:cs typeface="Times New Roman" panose="02020603050405020304" pitchFamily="18" charset="0"/>
            </a:endParaRPr>
          </a:p>
        </p:txBody>
      </p:sp>
      <p:sp>
        <p:nvSpPr>
          <p:cNvPr id="7" name="Left Arrow 6"/>
          <p:cNvSpPr/>
          <p:nvPr/>
        </p:nvSpPr>
        <p:spPr>
          <a:xfrm>
            <a:off x="8100812" y="4533363"/>
            <a:ext cx="3953814" cy="16356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Times New Roman" panose="02020603050405020304" pitchFamily="18" charset="0"/>
                <a:cs typeface="Times New Roman" panose="02020603050405020304" pitchFamily="18" charset="0"/>
              </a:rPr>
              <a:t>Hives</a:t>
            </a:r>
          </a:p>
          <a:p>
            <a:pPr algn="ctr"/>
            <a:endParaRPr lang="en-US" sz="2400" dirty="0">
              <a:solidFill>
                <a:prstClr val="white"/>
              </a:solidFill>
              <a:latin typeface="Times New Roman" panose="02020603050405020304" pitchFamily="18" charset="0"/>
              <a:cs typeface="Times New Roman" panose="02020603050405020304" pitchFamily="18" charset="0"/>
            </a:endParaRPr>
          </a:p>
        </p:txBody>
      </p:sp>
      <p:sp>
        <p:nvSpPr>
          <p:cNvPr id="8" name="Rectangle 7"/>
          <p:cNvSpPr/>
          <p:nvPr/>
        </p:nvSpPr>
        <p:spPr>
          <a:xfrm>
            <a:off x="5366196" y="2149578"/>
            <a:ext cx="6096000" cy="1200329"/>
          </a:xfrm>
          <a:prstGeom prst="rect">
            <a:avLst/>
          </a:prstGeom>
        </p:spPr>
        <p:txBody>
          <a:bodyPr>
            <a:spAutoFit/>
          </a:bodyPr>
          <a:lstStyle/>
          <a:p>
            <a:r>
              <a:rPr lang="en-US" sz="2400" dirty="0" smtClean="0">
                <a:solidFill>
                  <a:srgbClr val="222222"/>
                </a:solidFill>
                <a:latin typeface="Times New Roman" panose="02020603050405020304" pitchFamily="18" charset="0"/>
                <a:cs typeface="Times New Roman" panose="02020603050405020304" pitchFamily="18" charset="0"/>
              </a:rPr>
              <a:t>Registry keys are container objects similar to folders. Registry values are non-container objects similar to files. </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9" name="Rectangle 8"/>
          <p:cNvSpPr/>
          <p:nvPr/>
        </p:nvSpPr>
        <p:spPr>
          <a:xfrm>
            <a:off x="1090411" y="5192213"/>
            <a:ext cx="6096000" cy="830997"/>
          </a:xfrm>
          <a:prstGeom prst="rect">
            <a:avLst/>
          </a:prstGeom>
        </p:spPr>
        <p:txBody>
          <a:bodyPr>
            <a:spAutoFit/>
          </a:bodyPr>
          <a:lstStyle/>
          <a:p>
            <a:r>
              <a:rPr lang="en-US" sz="2400" dirty="0" smtClean="0">
                <a:solidFill>
                  <a:srgbClr val="222222"/>
                </a:solidFill>
                <a:latin typeface="Times New Roman" panose="02020603050405020304" pitchFamily="18" charset="0"/>
                <a:cs typeface="Times New Roman" panose="02020603050405020304" pitchFamily="18" charset="0"/>
              </a:rPr>
              <a:t> Branches of the registry are actually stored in a number of disk files called hives</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531397" y="534773"/>
            <a:ext cx="8376592" cy="494138"/>
          </a:xfrm>
        </p:spPr>
        <p:txBody>
          <a:bodyPr>
            <a:normAutofit fontScale="90000"/>
          </a:bodyPr>
          <a:lstStyle/>
          <a:p>
            <a:r>
              <a:rPr lang="en-US" dirty="0"/>
              <a:t>STRUCTURE </a:t>
            </a:r>
            <a:br>
              <a:rPr lang="en-US" dirty="0"/>
            </a:br>
            <a:endParaRPr lang="en-US" dirty="0"/>
          </a:p>
        </p:txBody>
      </p:sp>
    </p:spTree>
    <p:extLst>
      <p:ext uri="{BB962C8B-B14F-4D97-AF65-F5344CB8AC3E}">
        <p14:creationId xmlns:p14="http://schemas.microsoft.com/office/powerpoint/2010/main" val="5583276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4"/>
          <p:cNvSpPr/>
          <p:nvPr/>
        </p:nvSpPr>
        <p:spPr>
          <a:xfrm>
            <a:off x="463069" y="1969326"/>
            <a:ext cx="1755609" cy="369332"/>
          </a:xfrm>
          <a:prstGeom prst="rect">
            <a:avLst/>
          </a:prstGeom>
        </p:spPr>
        <p:txBody>
          <a:bodyPr wrap="none">
            <a:spAutoFit/>
          </a:bodyPr>
          <a:lstStyle/>
          <a:p>
            <a:r>
              <a:rPr lang="en-US" b="1" dirty="0" smtClean="0">
                <a:solidFill>
                  <a:srgbClr val="000000"/>
                </a:solidFill>
                <a:latin typeface="Times New Roman" panose="02020603050405020304" pitchFamily="18" charset="0"/>
                <a:cs typeface="Times New Roman" panose="02020603050405020304" pitchFamily="18" charset="0"/>
              </a:rPr>
              <a:t>Registry editors</a:t>
            </a:r>
            <a:endParaRPr lang="en-US" b="1" dirty="0">
              <a:solidFill>
                <a:srgbClr val="000000"/>
              </a:solidFill>
              <a:latin typeface="Times New Roman" panose="02020603050405020304" pitchFamily="18" charset="0"/>
              <a:cs typeface="Times New Roman" panose="02020603050405020304" pitchFamily="18" charset="0"/>
            </a:endParaRPr>
          </a:p>
        </p:txBody>
      </p:sp>
      <p:sp>
        <p:nvSpPr>
          <p:cNvPr id="7" name="Rectangle 3"/>
          <p:cNvSpPr>
            <a:spLocks noChangeArrowheads="1"/>
          </p:cNvSpPr>
          <p:nvPr/>
        </p:nvSpPr>
        <p:spPr bwMode="auto">
          <a:xfrm>
            <a:off x="340352" y="2654941"/>
            <a:ext cx="6124842" cy="39260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7610" rIns="0" bIns="0" numCol="1" anchor="ctr" anchorCtr="0" compatLnSpc="1">
            <a:prstTxWarp prst="textNoShape">
              <a:avLst/>
            </a:prstTxWarp>
            <a:spAutoFit/>
          </a:bodyPr>
          <a:lstStyle/>
          <a:p>
            <a:pPr eaLnBrk="0" fontAlgn="base" hangingPunct="0">
              <a:spcBef>
                <a:spcPct val="0"/>
              </a:spcBef>
              <a:spcAft>
                <a:spcPct val="0"/>
              </a:spcAft>
            </a:pPr>
            <a:r>
              <a:rPr lang="en-US" altLang="en-US" dirty="0" smtClean="0">
                <a:solidFill>
                  <a:srgbClr val="222222"/>
                </a:solidFill>
                <a:latin typeface="Times New Roman" panose="02020603050405020304" pitchFamily="18" charset="0"/>
                <a:cs typeface="Times New Roman" panose="02020603050405020304" pitchFamily="18" charset="0"/>
              </a:rPr>
              <a:t>Registry Editor allows users to perform the following functions:</a:t>
            </a:r>
            <a:endParaRPr lang="en-US" altLang="en-US" dirty="0" smtClean="0">
              <a:solidFill>
                <a:prstClr val="black"/>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FontTx/>
              <a:buChar char="•"/>
            </a:pPr>
            <a:r>
              <a:rPr lang="en-US" altLang="en-US" dirty="0" smtClean="0">
                <a:solidFill>
                  <a:srgbClr val="222222"/>
                </a:solidFill>
                <a:latin typeface="Times New Roman" panose="02020603050405020304" pitchFamily="18" charset="0"/>
                <a:cs typeface="Times New Roman" panose="02020603050405020304" pitchFamily="18" charset="0"/>
              </a:rPr>
              <a:t>Creating, manipulating, renaming</a:t>
            </a:r>
            <a:r>
              <a:rPr lang="en-US" altLang="en-US" baseline="30000" dirty="0" smtClean="0">
                <a:solidFill>
                  <a:srgbClr val="0B0080"/>
                </a:solidFill>
                <a:latin typeface="Times New Roman" panose="02020603050405020304" pitchFamily="18" charset="0"/>
                <a:cs typeface="Times New Roman" panose="02020603050405020304" pitchFamily="18" charset="0"/>
                <a:hlinkClick r:id="rId2"/>
              </a:rPr>
              <a:t>[17]</a:t>
            </a:r>
            <a:r>
              <a:rPr lang="en-US" altLang="en-US" dirty="0" smtClean="0">
                <a:solidFill>
                  <a:srgbClr val="222222"/>
                </a:solidFill>
                <a:latin typeface="Times New Roman" panose="02020603050405020304" pitchFamily="18" charset="0"/>
                <a:cs typeface="Times New Roman" panose="02020603050405020304" pitchFamily="18" charset="0"/>
              </a:rPr>
              <a:t> and deleting registry keys, </a:t>
            </a:r>
            <a:r>
              <a:rPr lang="en-US" altLang="en-US" dirty="0" err="1" smtClean="0">
                <a:solidFill>
                  <a:srgbClr val="222222"/>
                </a:solidFill>
                <a:latin typeface="Times New Roman" panose="02020603050405020304" pitchFamily="18" charset="0"/>
                <a:cs typeface="Times New Roman" panose="02020603050405020304" pitchFamily="18" charset="0"/>
              </a:rPr>
              <a:t>subkeys</a:t>
            </a:r>
            <a:r>
              <a:rPr lang="en-US" altLang="en-US" dirty="0" smtClean="0">
                <a:solidFill>
                  <a:srgbClr val="222222"/>
                </a:solidFill>
                <a:latin typeface="Times New Roman" panose="02020603050405020304" pitchFamily="18" charset="0"/>
                <a:cs typeface="Times New Roman" panose="02020603050405020304" pitchFamily="18" charset="0"/>
              </a:rPr>
              <a:t>, values and value data</a:t>
            </a:r>
          </a:p>
          <a:p>
            <a:pPr eaLnBrk="0" fontAlgn="base" hangingPunct="0">
              <a:spcBef>
                <a:spcPct val="0"/>
              </a:spcBef>
              <a:spcAft>
                <a:spcPct val="0"/>
              </a:spcAft>
              <a:buFontTx/>
              <a:buChar char="•"/>
            </a:pPr>
            <a:r>
              <a:rPr lang="en-US" altLang="en-US" dirty="0" smtClean="0">
                <a:solidFill>
                  <a:srgbClr val="222222"/>
                </a:solidFill>
                <a:latin typeface="Times New Roman" panose="02020603050405020304" pitchFamily="18" charset="0"/>
                <a:cs typeface="Times New Roman" panose="02020603050405020304" pitchFamily="18" charset="0"/>
              </a:rPr>
              <a:t>Importing and exporting .REG files, exporting data in the binary hive format</a:t>
            </a:r>
          </a:p>
          <a:p>
            <a:pPr eaLnBrk="0" fontAlgn="base" hangingPunct="0">
              <a:spcBef>
                <a:spcPct val="0"/>
              </a:spcBef>
              <a:spcAft>
                <a:spcPct val="0"/>
              </a:spcAft>
              <a:buFontTx/>
              <a:buChar char="•"/>
            </a:pPr>
            <a:r>
              <a:rPr lang="en-US" altLang="en-US" dirty="0" smtClean="0">
                <a:solidFill>
                  <a:srgbClr val="222222"/>
                </a:solidFill>
                <a:latin typeface="Times New Roman" panose="02020603050405020304" pitchFamily="18" charset="0"/>
                <a:cs typeface="Times New Roman" panose="02020603050405020304" pitchFamily="18" charset="0"/>
              </a:rPr>
              <a:t>Loading, manipulating and unloading registry hive format files (Windows NT systems only)</a:t>
            </a:r>
          </a:p>
          <a:p>
            <a:pPr eaLnBrk="0" fontAlgn="base" hangingPunct="0">
              <a:spcBef>
                <a:spcPct val="0"/>
              </a:spcBef>
              <a:spcAft>
                <a:spcPct val="0"/>
              </a:spcAft>
              <a:buFontTx/>
              <a:buChar char="•"/>
            </a:pPr>
            <a:r>
              <a:rPr lang="en-US" altLang="en-US" dirty="0" smtClean="0">
                <a:solidFill>
                  <a:srgbClr val="222222"/>
                </a:solidFill>
                <a:latin typeface="Times New Roman" panose="02020603050405020304" pitchFamily="18" charset="0"/>
                <a:cs typeface="Times New Roman" panose="02020603050405020304" pitchFamily="18" charset="0"/>
              </a:rPr>
              <a:t>Setting permissions based on </a:t>
            </a:r>
            <a:r>
              <a:rPr lang="en-US" altLang="en-US" dirty="0" smtClean="0">
                <a:solidFill>
                  <a:srgbClr val="0B0080"/>
                </a:solidFill>
                <a:latin typeface="Times New Roman" panose="02020603050405020304" pitchFamily="18" charset="0"/>
                <a:cs typeface="Times New Roman" panose="02020603050405020304" pitchFamily="18" charset="0"/>
                <a:hlinkClick r:id="rId3" tooltip="Access control list"/>
              </a:rPr>
              <a:t>ACLs</a:t>
            </a:r>
            <a:r>
              <a:rPr lang="en-US" altLang="en-US" dirty="0" smtClean="0">
                <a:solidFill>
                  <a:srgbClr val="222222"/>
                </a:solidFill>
                <a:latin typeface="Times New Roman" panose="02020603050405020304" pitchFamily="18" charset="0"/>
                <a:cs typeface="Times New Roman" panose="02020603050405020304" pitchFamily="18" charset="0"/>
              </a:rPr>
              <a:t> (Windows NT systems only)</a:t>
            </a:r>
          </a:p>
          <a:p>
            <a:pPr eaLnBrk="0" fontAlgn="base" hangingPunct="0">
              <a:spcBef>
                <a:spcPct val="0"/>
              </a:spcBef>
              <a:spcAft>
                <a:spcPct val="0"/>
              </a:spcAft>
              <a:buFontTx/>
              <a:buChar char="•"/>
            </a:pPr>
            <a:r>
              <a:rPr lang="en-US" altLang="en-US" dirty="0" smtClean="0">
                <a:solidFill>
                  <a:srgbClr val="222222"/>
                </a:solidFill>
                <a:latin typeface="Times New Roman" panose="02020603050405020304" pitchFamily="18" charset="0"/>
                <a:cs typeface="Times New Roman" panose="02020603050405020304" pitchFamily="18" charset="0"/>
              </a:rPr>
              <a:t>Bookmarking user-selected registry keys as Favorites</a:t>
            </a:r>
          </a:p>
          <a:p>
            <a:pPr eaLnBrk="0" fontAlgn="base" hangingPunct="0">
              <a:spcBef>
                <a:spcPct val="0"/>
              </a:spcBef>
              <a:spcAft>
                <a:spcPct val="0"/>
              </a:spcAft>
              <a:buFontTx/>
              <a:buChar char="•"/>
            </a:pPr>
            <a:r>
              <a:rPr lang="en-US" altLang="en-US" dirty="0" smtClean="0">
                <a:solidFill>
                  <a:srgbClr val="222222"/>
                </a:solidFill>
                <a:latin typeface="Times New Roman" panose="02020603050405020304" pitchFamily="18" charset="0"/>
                <a:cs typeface="Times New Roman" panose="02020603050405020304" pitchFamily="18" charset="0"/>
              </a:rPr>
              <a:t>Finding particular strings in key names, value names and value data</a:t>
            </a:r>
          </a:p>
          <a:p>
            <a:pPr eaLnBrk="0" fontAlgn="base" hangingPunct="0">
              <a:spcBef>
                <a:spcPct val="0"/>
              </a:spcBef>
              <a:spcAft>
                <a:spcPct val="0"/>
              </a:spcAft>
              <a:buFontTx/>
              <a:buChar char="•"/>
            </a:pPr>
            <a:r>
              <a:rPr lang="en-US" altLang="en-US" dirty="0" smtClean="0">
                <a:solidFill>
                  <a:srgbClr val="222222"/>
                </a:solidFill>
                <a:latin typeface="Times New Roman" panose="02020603050405020304" pitchFamily="18" charset="0"/>
                <a:cs typeface="Times New Roman" panose="02020603050405020304" pitchFamily="18" charset="0"/>
              </a:rPr>
              <a:t>Remotely editing the registry on another networked computer</a:t>
            </a:r>
          </a:p>
          <a:p>
            <a:pPr eaLnBrk="0" fontAlgn="base" hangingPunct="0">
              <a:spcBef>
                <a:spcPct val="0"/>
              </a:spcBef>
              <a:spcAft>
                <a:spcPct val="0"/>
              </a:spcAft>
            </a:pPr>
            <a:endParaRPr lang="en-US" altLang="en-US" dirty="0" smtClean="0">
              <a:solidFill>
                <a:prstClr val="black"/>
              </a:solidFill>
              <a:latin typeface="Times New Roman" panose="02020603050405020304" pitchFamily="18" charset="0"/>
              <a:cs typeface="Times New Roman" panose="02020603050405020304" pitchFamily="18" charset="0"/>
            </a:endParaRPr>
          </a:p>
        </p:txBody>
      </p:sp>
      <p:sp>
        <p:nvSpPr>
          <p:cNvPr id="8" name="Rectangle 4"/>
          <p:cNvSpPr>
            <a:spLocks noChangeArrowheads="1"/>
          </p:cNvSpPr>
          <p:nvPr/>
        </p:nvSpPr>
        <p:spPr bwMode="auto">
          <a:xfrm>
            <a:off x="7527702" y="1933056"/>
            <a:ext cx="2125014" cy="417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0" numCol="1" anchor="ctr" anchorCtr="0" compatLnSpc="1">
            <a:prstTxWarp prst="textNoShape">
              <a:avLst/>
            </a:prstTxWarp>
            <a:spAutoFit/>
          </a:bodyPr>
          <a:lstStyle/>
          <a:p>
            <a:pPr eaLnBrk="0" fontAlgn="base" hangingPunct="0">
              <a:spcBef>
                <a:spcPct val="0"/>
              </a:spcBef>
              <a:spcAft>
                <a:spcPct val="0"/>
              </a:spcAft>
            </a:pPr>
            <a:r>
              <a:rPr lang="en-US" altLang="en-US" sz="2400" b="1" dirty="0" smtClean="0">
                <a:solidFill>
                  <a:srgbClr val="000000"/>
                </a:solidFill>
                <a:latin typeface="Times New Roman" panose="02020603050405020304" pitchFamily="18" charset="0"/>
                <a:cs typeface="Times New Roman" panose="02020603050405020304" pitchFamily="18" charset="0"/>
              </a:rPr>
              <a:t>.REG files</a:t>
            </a:r>
          </a:p>
        </p:txBody>
      </p:sp>
      <p:sp>
        <p:nvSpPr>
          <p:cNvPr id="9" name="Rectangle 8"/>
          <p:cNvSpPr/>
          <p:nvPr/>
        </p:nvSpPr>
        <p:spPr>
          <a:xfrm>
            <a:off x="7527702" y="2744606"/>
            <a:ext cx="3481588" cy="369332"/>
          </a:xfrm>
          <a:prstGeom prst="rect">
            <a:avLst/>
          </a:prstGeom>
        </p:spPr>
        <p:txBody>
          <a:bodyPr wrap="square">
            <a:spAutoFit/>
          </a:bodyPr>
          <a:lstStyle/>
          <a:p>
            <a:r>
              <a:rPr lang="en-US" b="1" dirty="0" smtClean="0">
                <a:solidFill>
                  <a:srgbClr val="000000"/>
                </a:solidFill>
                <a:latin typeface="Times New Roman" panose="02020603050405020304" pitchFamily="18" charset="0"/>
                <a:cs typeface="Times New Roman" panose="02020603050405020304" pitchFamily="18" charset="0"/>
              </a:rPr>
              <a:t>Command line editing</a:t>
            </a:r>
          </a:p>
        </p:txBody>
      </p:sp>
      <p:sp>
        <p:nvSpPr>
          <p:cNvPr id="10" name="Rectangle 9"/>
          <p:cNvSpPr/>
          <p:nvPr/>
        </p:nvSpPr>
        <p:spPr>
          <a:xfrm>
            <a:off x="7527702" y="3397848"/>
            <a:ext cx="3563796" cy="369332"/>
          </a:xfrm>
          <a:prstGeom prst="rect">
            <a:avLst/>
          </a:prstGeom>
        </p:spPr>
        <p:txBody>
          <a:bodyPr wrap="none">
            <a:spAutoFit/>
          </a:bodyPr>
          <a:lstStyle/>
          <a:p>
            <a:r>
              <a:rPr lang="en-US" b="1" dirty="0" smtClean="0">
                <a:solidFill>
                  <a:srgbClr val="000000"/>
                </a:solidFill>
                <a:latin typeface="Times New Roman" panose="02020603050405020304" pitchFamily="18" charset="0"/>
                <a:cs typeface="Times New Roman" panose="02020603050405020304" pitchFamily="18" charset="0"/>
              </a:rPr>
              <a:t>PowerShell commands and scripts</a:t>
            </a:r>
            <a:endParaRPr lang="en-US" b="1"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7552450" y="4321178"/>
            <a:ext cx="2157725" cy="369332"/>
          </a:xfrm>
          <a:prstGeom prst="rect">
            <a:avLst/>
          </a:prstGeom>
        </p:spPr>
        <p:txBody>
          <a:bodyPr wrap="square">
            <a:spAutoFit/>
          </a:bodyPr>
          <a:lstStyle/>
          <a:p>
            <a:r>
              <a:rPr lang="en-US" b="1" dirty="0" smtClean="0">
                <a:solidFill>
                  <a:srgbClr val="000000"/>
                </a:solidFill>
                <a:latin typeface="Times New Roman" panose="02020603050405020304" pitchFamily="18" charset="0"/>
                <a:cs typeface="Times New Roman" panose="02020603050405020304" pitchFamily="18" charset="0"/>
              </a:rPr>
              <a:t>Programs or scripts</a:t>
            </a:r>
            <a:endParaRPr lang="en-US" b="1" dirty="0">
              <a:solidFill>
                <a:srgbClr val="00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527702" y="4875176"/>
            <a:ext cx="1912512" cy="369332"/>
          </a:xfrm>
          <a:prstGeom prst="rect">
            <a:avLst/>
          </a:prstGeom>
        </p:spPr>
        <p:txBody>
          <a:bodyPr wrap="square">
            <a:spAutoFit/>
          </a:bodyPr>
          <a:lstStyle/>
          <a:p>
            <a:r>
              <a:rPr lang="en-US" b="1" dirty="0" smtClean="0">
                <a:solidFill>
                  <a:srgbClr val="000000"/>
                </a:solidFill>
                <a:latin typeface="Times New Roman" panose="02020603050405020304" pitchFamily="18" charset="0"/>
                <a:cs typeface="Times New Roman" panose="02020603050405020304" pitchFamily="18" charset="0"/>
              </a:rPr>
              <a:t>Offline editing</a:t>
            </a:r>
            <a:endParaRPr lang="en-US" b="1" dirty="0">
              <a:solidFill>
                <a:srgbClr val="00000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7552450" y="3866424"/>
            <a:ext cx="2366995" cy="369332"/>
          </a:xfrm>
          <a:prstGeom prst="rect">
            <a:avLst/>
          </a:prstGeom>
        </p:spPr>
        <p:txBody>
          <a:bodyPr wrap="none">
            <a:spAutoFit/>
          </a:bodyPr>
          <a:lstStyle/>
          <a:p>
            <a:r>
              <a:rPr lang="en-US" b="1" dirty="0" smtClean="0">
                <a:solidFill>
                  <a:srgbClr val="000000"/>
                </a:solidFill>
                <a:latin typeface="Times New Roman" panose="02020603050405020304" pitchFamily="18" charset="0"/>
                <a:cs typeface="Times New Roman" panose="02020603050405020304" pitchFamily="18" charset="0"/>
              </a:rPr>
              <a:t>COM self-registration</a:t>
            </a:r>
            <a:endParaRPr lang="en-US" b="1" dirty="0">
              <a:solidFill>
                <a:srgbClr val="000000"/>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rmAutofit fontScale="90000"/>
          </a:bodyPr>
          <a:lstStyle/>
          <a:p>
            <a:r>
              <a:rPr lang="en-US" dirty="0"/>
              <a:t>EDITING</a:t>
            </a:r>
            <a:br>
              <a:rPr lang="en-US" dirty="0"/>
            </a:br>
            <a:endParaRPr lang="en-US" dirty="0"/>
          </a:p>
        </p:txBody>
      </p:sp>
    </p:spTree>
    <p:extLst>
      <p:ext uri="{BB962C8B-B14F-4D97-AF65-F5344CB8AC3E}">
        <p14:creationId xmlns:p14="http://schemas.microsoft.com/office/powerpoint/2010/main" val="17771342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50741" y="1688356"/>
            <a:ext cx="7023279" cy="3939540"/>
          </a:xfrm>
          <a:prstGeom prst="rect">
            <a:avLst/>
          </a:prstGeom>
        </p:spPr>
        <p:txBody>
          <a:bodyPr wrap="square">
            <a:spAutoFit/>
          </a:bodyPr>
          <a:lstStyle/>
          <a:p>
            <a:r>
              <a:rPr lang="en-US" sz="2000" b="1" dirty="0" smtClean="0">
                <a:solidFill>
                  <a:srgbClr val="000000"/>
                </a:solidFill>
                <a:latin typeface="Times New Roman" panose="02020603050405020304" pitchFamily="18" charset="0"/>
                <a:cs typeface="Times New Roman" panose="02020603050405020304" pitchFamily="18" charset="0"/>
              </a:rPr>
              <a:t> The Services Console "</a:t>
            </a:r>
            <a:r>
              <a:rPr lang="en-US" sz="2000" b="1" dirty="0" err="1" smtClean="0">
                <a:solidFill>
                  <a:srgbClr val="000000"/>
                </a:solidFill>
                <a:latin typeface="Times New Roman" panose="02020603050405020304" pitchFamily="18" charset="0"/>
                <a:cs typeface="Times New Roman" panose="02020603050405020304" pitchFamily="18" charset="0"/>
              </a:rPr>
              <a:t>service.msc</a:t>
            </a:r>
            <a:r>
              <a:rPr lang="en-US" sz="2000" b="1" dirty="0" smtClean="0">
                <a:solidFill>
                  <a:srgbClr val="000000"/>
                </a:solidFill>
                <a:latin typeface="Times New Roman" panose="02020603050405020304" pitchFamily="18" charset="0"/>
                <a:cs typeface="Times New Roman" panose="02020603050405020304" pitchFamily="18" charset="0"/>
              </a:rPr>
              <a:t>" in the Control Panel.</a:t>
            </a:r>
          </a:p>
          <a:p>
            <a:endParaRPr lang="en-US" sz="2000" b="1" dirty="0" smtClean="0">
              <a:solidFill>
                <a:srgbClr val="000000"/>
              </a:solidFill>
              <a:latin typeface="Times New Roman" panose="02020603050405020304" pitchFamily="18" charset="0"/>
              <a:cs typeface="Times New Roman" panose="02020603050405020304" pitchFamily="18" charset="0"/>
            </a:endParaRPr>
          </a:p>
          <a:p>
            <a:r>
              <a:rPr lang="en-US" dirty="0" smtClean="0">
                <a:solidFill>
                  <a:srgbClr val="000000"/>
                </a:solidFill>
                <a:latin typeface="Arial" panose="020B0604020202020204" pitchFamily="34" charset="0"/>
              </a:rPr>
              <a:t>                 </a:t>
            </a:r>
          </a:p>
          <a:p>
            <a:pPr>
              <a:buFont typeface="Arial" panose="020B0604020202020204" pitchFamily="34" charset="0"/>
              <a:buChar char="•"/>
            </a:pPr>
            <a:r>
              <a:rPr lang="en-US" sz="2400" dirty="0" smtClean="0">
                <a:solidFill>
                  <a:srgbClr val="000000"/>
                </a:solidFill>
              </a:rPr>
              <a:t>List all program services.</a:t>
            </a:r>
          </a:p>
          <a:p>
            <a:pPr>
              <a:buFont typeface="Arial" panose="020B0604020202020204" pitchFamily="34" charset="0"/>
              <a:buChar char="•"/>
            </a:pPr>
            <a:endParaRPr lang="en-US" sz="2400" dirty="0" smtClean="0">
              <a:solidFill>
                <a:srgbClr val="000000"/>
              </a:solidFill>
            </a:endParaRPr>
          </a:p>
          <a:p>
            <a:pPr>
              <a:buFont typeface="Arial" panose="020B0604020202020204" pitchFamily="34" charset="0"/>
              <a:buChar char="•"/>
            </a:pPr>
            <a:r>
              <a:rPr lang="en-US" sz="2400" dirty="0" smtClean="0">
                <a:solidFill>
                  <a:srgbClr val="000000"/>
                </a:solidFill>
              </a:rPr>
              <a:t>View detailed properties of a service.</a:t>
            </a:r>
          </a:p>
          <a:p>
            <a:pPr>
              <a:buFont typeface="Arial" panose="020B0604020202020204" pitchFamily="34" charset="0"/>
              <a:buChar char="•"/>
            </a:pPr>
            <a:endParaRPr lang="en-US" sz="2400" dirty="0" smtClean="0">
              <a:solidFill>
                <a:srgbClr val="000000"/>
              </a:solidFill>
            </a:endParaRPr>
          </a:p>
          <a:p>
            <a:pPr>
              <a:buFont typeface="Arial" panose="020B0604020202020204" pitchFamily="34" charset="0"/>
              <a:buChar char="•"/>
            </a:pPr>
            <a:r>
              <a:rPr lang="en-US" sz="2400" dirty="0" smtClean="0">
                <a:solidFill>
                  <a:srgbClr val="000000"/>
                </a:solidFill>
              </a:rPr>
              <a:t>Change the startup type of a service to: Disabled, Manual, or Automatic.</a:t>
            </a:r>
          </a:p>
          <a:p>
            <a:pPr>
              <a:buFont typeface="Arial" panose="020B0604020202020204" pitchFamily="34" charset="0"/>
              <a:buChar char="•"/>
            </a:pPr>
            <a:endParaRPr lang="en-US" sz="2400" dirty="0" smtClean="0">
              <a:solidFill>
                <a:srgbClr val="000000"/>
              </a:solidFill>
            </a:endParaRPr>
          </a:p>
          <a:p>
            <a:pPr>
              <a:buFont typeface="Arial" panose="020B0604020202020204" pitchFamily="34" charset="0"/>
              <a:buChar char="•"/>
            </a:pPr>
            <a:r>
              <a:rPr lang="en-US" sz="2400" dirty="0" smtClean="0">
                <a:solidFill>
                  <a:srgbClr val="000000"/>
                </a:solidFill>
              </a:rPr>
              <a:t>Start or stop a service.</a:t>
            </a:r>
            <a:endParaRPr lang="en-US" sz="2400" dirty="0">
              <a:solidFill>
                <a:srgbClr val="000000"/>
              </a:solidFill>
            </a:endParaRPr>
          </a:p>
        </p:txBody>
      </p:sp>
      <p:sp>
        <p:nvSpPr>
          <p:cNvPr id="3" name="Title 2"/>
          <p:cNvSpPr>
            <a:spLocks noGrp="1"/>
          </p:cNvSpPr>
          <p:nvPr>
            <p:ph type="title"/>
          </p:nvPr>
        </p:nvSpPr>
        <p:spPr>
          <a:xfrm>
            <a:off x="2172687" y="527836"/>
            <a:ext cx="9320617" cy="494138"/>
          </a:xfrm>
        </p:spPr>
        <p:txBody>
          <a:bodyPr>
            <a:normAutofit fontScale="90000"/>
          </a:bodyPr>
          <a:lstStyle/>
          <a:p>
            <a:r>
              <a:rPr lang="en-US" dirty="0"/>
              <a:t>The Services Console allows you to:</a:t>
            </a:r>
            <a:br>
              <a:rPr lang="en-US" dirty="0"/>
            </a:br>
            <a:endParaRPr lang="en-US" dirty="0"/>
          </a:p>
        </p:txBody>
      </p:sp>
    </p:spTree>
    <p:extLst>
      <p:ext uri="{BB962C8B-B14F-4D97-AF65-F5344CB8AC3E}">
        <p14:creationId xmlns:p14="http://schemas.microsoft.com/office/powerpoint/2010/main" val="21329459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p:cNvSpPr/>
          <p:nvPr/>
        </p:nvSpPr>
        <p:spPr>
          <a:xfrm>
            <a:off x="746975" y="1365160"/>
            <a:ext cx="2163650" cy="78561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bg1"/>
              </a:solidFill>
              <a:latin typeface="Times New Roman" panose="02020603050405020304" pitchFamily="18" charset="0"/>
              <a:cs typeface="Times New Roman" panose="02020603050405020304" pitchFamily="18" charset="0"/>
            </a:endParaRPr>
          </a:p>
          <a:p>
            <a:pPr algn="ctr"/>
            <a:r>
              <a:rPr lang="en-US" b="1" dirty="0" smtClean="0">
                <a:solidFill>
                  <a:schemeClr val="bg1"/>
                </a:solidFill>
                <a:latin typeface="Times New Roman" panose="02020603050405020304" pitchFamily="18" charset="0"/>
                <a:cs typeface="Times New Roman" panose="02020603050405020304" pitchFamily="18" charset="0"/>
              </a:rPr>
              <a:t>Active Directory Service</a:t>
            </a:r>
            <a:r>
              <a:rPr lang="en-US" dirty="0" smtClean="0">
                <a:solidFill>
                  <a:prstClr val="black"/>
                </a:solidFill>
                <a:latin typeface="Times New Roman" panose="02020603050405020304" pitchFamily="18" charset="0"/>
                <a:cs typeface="Times New Roman" panose="02020603050405020304" pitchFamily="18" charset="0"/>
              </a:rPr>
              <a:t> </a:t>
            </a:r>
          </a:p>
          <a:p>
            <a:pPr algn="ctr"/>
            <a:endParaRPr lang="en-US" dirty="0">
              <a:solidFill>
                <a:prstClr val="black"/>
              </a:solidFill>
              <a:latin typeface="Times New Roman" panose="02020603050405020304" pitchFamily="18" charset="0"/>
              <a:cs typeface="Times New Roman" panose="02020603050405020304" pitchFamily="18" charset="0"/>
            </a:endParaRPr>
          </a:p>
        </p:txBody>
      </p:sp>
      <p:sp>
        <p:nvSpPr>
          <p:cNvPr id="10" name="Pentagon 9"/>
          <p:cNvSpPr/>
          <p:nvPr/>
        </p:nvSpPr>
        <p:spPr>
          <a:xfrm>
            <a:off x="746975" y="2738273"/>
            <a:ext cx="2163650" cy="78561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black"/>
              </a:solidFill>
              <a:latin typeface="Times New Roman" panose="02020603050405020304" pitchFamily="18" charset="0"/>
              <a:cs typeface="Times New Roman" panose="02020603050405020304" pitchFamily="18" charset="0"/>
            </a:endParaRPr>
          </a:p>
          <a:p>
            <a:pPr algn="ctr"/>
            <a:endParaRPr lang="en-US" b="1" dirty="0" smtClean="0">
              <a:solidFill>
                <a:prstClr val="black"/>
              </a:solidFill>
              <a:latin typeface="Times New Roman" panose="02020603050405020304" pitchFamily="18" charset="0"/>
              <a:cs typeface="Times New Roman" panose="02020603050405020304" pitchFamily="18" charset="0"/>
            </a:endParaRPr>
          </a:p>
          <a:p>
            <a:pPr algn="ctr"/>
            <a:r>
              <a:rPr lang="en-US" b="1" dirty="0" err="1" smtClean="0">
                <a:solidFill>
                  <a:schemeClr val="bg1"/>
                </a:solidFill>
                <a:latin typeface="Times New Roman" panose="02020603050405020304" pitchFamily="18" charset="0"/>
                <a:cs typeface="Times New Roman" panose="02020603050405020304" pitchFamily="18" charset="0"/>
              </a:rPr>
              <a:t>Prefetch</a:t>
            </a:r>
            <a:r>
              <a:rPr lang="en-US" b="1" dirty="0" smtClean="0">
                <a:solidFill>
                  <a:schemeClr val="bg1"/>
                </a:solidFill>
                <a:latin typeface="Times New Roman" panose="02020603050405020304" pitchFamily="18" charset="0"/>
                <a:cs typeface="Times New Roman" panose="02020603050405020304" pitchFamily="18" charset="0"/>
              </a:rPr>
              <a:t> and </a:t>
            </a:r>
            <a:r>
              <a:rPr lang="en-US" b="1" dirty="0" err="1" smtClean="0">
                <a:solidFill>
                  <a:schemeClr val="bg1"/>
                </a:solidFill>
                <a:latin typeface="Times New Roman" panose="02020603050405020304" pitchFamily="18" charset="0"/>
                <a:cs typeface="Times New Roman" panose="02020603050405020304" pitchFamily="18" charset="0"/>
              </a:rPr>
              <a:t>Superfetch</a:t>
            </a:r>
            <a:r>
              <a:rPr lang="en-US" b="1" dirty="0" smtClean="0">
                <a:solidFill>
                  <a:schemeClr val="bg1"/>
                </a:solidFill>
                <a:latin typeface="Times New Roman" panose="02020603050405020304" pitchFamily="18" charset="0"/>
                <a:cs typeface="Times New Roman" panose="02020603050405020304" pitchFamily="18" charset="0"/>
              </a:rPr>
              <a:t> Service</a:t>
            </a:r>
            <a:r>
              <a:rPr lang="en-US" dirty="0" smtClean="0">
                <a:solidFill>
                  <a:prstClr val="black"/>
                </a:solidFill>
                <a:latin typeface="Times New Roman" panose="02020603050405020304" pitchFamily="18" charset="0"/>
                <a:cs typeface="Times New Roman" panose="02020603050405020304" pitchFamily="18" charset="0"/>
              </a:rPr>
              <a:t> </a:t>
            </a:r>
          </a:p>
          <a:p>
            <a:pPr algn="ctr"/>
            <a:endParaRPr lang="en-US" dirty="0" smtClean="0">
              <a:solidFill>
                <a:prstClr val="black"/>
              </a:solidFill>
              <a:latin typeface="Times New Roman" panose="02020603050405020304" pitchFamily="18" charset="0"/>
              <a:cs typeface="Times New Roman" panose="02020603050405020304" pitchFamily="18" charset="0"/>
            </a:endParaRPr>
          </a:p>
          <a:p>
            <a:pPr algn="ctr"/>
            <a:endParaRPr lang="en-US" dirty="0">
              <a:solidFill>
                <a:prstClr val="black"/>
              </a:solidFill>
              <a:latin typeface="Times New Roman" panose="02020603050405020304" pitchFamily="18" charset="0"/>
              <a:cs typeface="Times New Roman" panose="02020603050405020304" pitchFamily="18" charset="0"/>
            </a:endParaRPr>
          </a:p>
        </p:txBody>
      </p:sp>
      <p:sp>
        <p:nvSpPr>
          <p:cNvPr id="12" name="Pentagon 11"/>
          <p:cNvSpPr/>
          <p:nvPr/>
        </p:nvSpPr>
        <p:spPr>
          <a:xfrm>
            <a:off x="746975" y="4112398"/>
            <a:ext cx="2163650" cy="78561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anose="02020603050405020304" pitchFamily="18" charset="0"/>
                <a:cs typeface="Times New Roman" panose="02020603050405020304" pitchFamily="18" charset="0"/>
              </a:rPr>
              <a:t>Background Intelligent Transfer Service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3" name="Pentagon 12"/>
          <p:cNvSpPr/>
          <p:nvPr/>
        </p:nvSpPr>
        <p:spPr>
          <a:xfrm>
            <a:off x="746975" y="5633873"/>
            <a:ext cx="2163650" cy="78561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Times New Roman" panose="02020603050405020304" pitchFamily="18" charset="0"/>
                <a:cs typeface="Times New Roman" panose="02020603050405020304" pitchFamily="18" charset="0"/>
              </a:rPr>
              <a:t>DNS Client Service</a:t>
            </a:r>
            <a:r>
              <a:rPr lang="en-US" dirty="0" smtClean="0">
                <a:solidFill>
                  <a:schemeClr val="bg1"/>
                </a:solidFill>
                <a:latin typeface="Times New Roman" panose="02020603050405020304" pitchFamily="18" charset="0"/>
                <a:cs typeface="Times New Roman" panose="02020603050405020304" pitchFamily="18" charset="0"/>
              </a:rPr>
              <a:t> </a:t>
            </a:r>
          </a:p>
        </p:txBody>
      </p:sp>
      <p:sp>
        <p:nvSpPr>
          <p:cNvPr id="15" name="Pentagon 14"/>
          <p:cNvSpPr/>
          <p:nvPr/>
        </p:nvSpPr>
        <p:spPr>
          <a:xfrm>
            <a:off x="6347136" y="2403418"/>
            <a:ext cx="2163650" cy="78561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Times New Roman" panose="02020603050405020304" pitchFamily="18" charset="0"/>
                <a:cs typeface="Times New Roman" panose="02020603050405020304" pitchFamily="18" charset="0"/>
              </a:rPr>
              <a:t>Computer Browser Service</a:t>
            </a:r>
            <a:r>
              <a:rPr lang="en-US" dirty="0" smtClean="0">
                <a:solidFill>
                  <a:prstClr val="black"/>
                </a:solidFill>
                <a:latin typeface="Times New Roman" panose="02020603050405020304" pitchFamily="18" charset="0"/>
                <a:cs typeface="Times New Roman" panose="02020603050405020304" pitchFamily="18" charset="0"/>
              </a:rPr>
              <a:t> </a:t>
            </a:r>
          </a:p>
        </p:txBody>
      </p:sp>
      <p:sp>
        <p:nvSpPr>
          <p:cNvPr id="16" name="Pentagon 15"/>
          <p:cNvSpPr/>
          <p:nvPr/>
        </p:nvSpPr>
        <p:spPr>
          <a:xfrm>
            <a:off x="6347136" y="3871611"/>
            <a:ext cx="2163650" cy="112538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en-US" b="1" dirty="0" smtClean="0">
                <a:solidFill>
                  <a:schemeClr val="bg1"/>
                </a:solidFill>
                <a:latin typeface="Times New Roman" panose="02020603050405020304" pitchFamily="18" charset="0"/>
                <a:cs typeface="Times New Roman" panose="02020603050405020304" pitchFamily="18" charset="0"/>
              </a:rPr>
              <a:t>Internet Connection Sharing (ICS) Service</a:t>
            </a:r>
          </a:p>
        </p:txBody>
      </p:sp>
      <p:sp>
        <p:nvSpPr>
          <p:cNvPr id="17" name="Pentagon 16"/>
          <p:cNvSpPr/>
          <p:nvPr/>
        </p:nvSpPr>
        <p:spPr>
          <a:xfrm>
            <a:off x="6347136" y="5627431"/>
            <a:ext cx="2163650" cy="85000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anose="02020603050405020304" pitchFamily="18" charset="0"/>
                <a:cs typeface="Times New Roman" panose="02020603050405020304" pitchFamily="18" charset="0"/>
              </a:rPr>
              <a:t>Routing and Remote Access Service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610382" y="534770"/>
            <a:ext cx="10362418" cy="494138"/>
          </a:xfrm>
        </p:spPr>
        <p:txBody>
          <a:bodyPr>
            <a:normAutofit fontScale="90000"/>
          </a:bodyPr>
          <a:lstStyle/>
          <a:p>
            <a:r>
              <a:rPr lang="en-US" dirty="0"/>
              <a:t>Examples of Windows </a:t>
            </a:r>
            <a:r>
              <a:rPr lang="en-US" dirty="0" smtClean="0"/>
              <a:t>Services</a:t>
            </a:r>
            <a:r>
              <a:rPr lang="en-US" dirty="0">
                <a:solidFill>
                  <a:schemeClr val="bg1"/>
                </a:solidFill>
              </a:rPr>
              <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4612251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0558" y="1730758"/>
            <a:ext cx="6096000" cy="3636060"/>
          </a:xfrm>
          <a:prstGeom prst="rect">
            <a:avLst/>
          </a:prstGeom>
        </p:spPr>
        <p:txBody>
          <a:bodyPr>
            <a:spAutoFit/>
          </a:bodyPr>
          <a:lstStyle/>
          <a:p>
            <a:endParaRPr lang="en-US" b="1" dirty="0" smtClean="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2400" dirty="0">
                <a:solidFill>
                  <a:srgbClr val="000000"/>
                </a:solidFill>
                <a:cs typeface="Times New Roman" panose="02020603050405020304" pitchFamily="18" charset="0"/>
              </a:rPr>
              <a:t>H</a:t>
            </a:r>
            <a:r>
              <a:rPr lang="en-US" sz="2400" dirty="0" smtClean="0">
                <a:solidFill>
                  <a:srgbClr val="000000"/>
                </a:solidFill>
                <a:cs typeface="Times New Roman" panose="02020603050405020304" pitchFamily="18" charset="0"/>
              </a:rPr>
              <a:t>elps you take some load off the system when the OS initializes.</a:t>
            </a:r>
          </a:p>
          <a:p>
            <a:pPr marL="285750" indent="-285750">
              <a:lnSpc>
                <a:spcPct val="150000"/>
              </a:lnSpc>
              <a:buFont typeface="Wingdings" panose="05000000000000000000" pitchFamily="2" charset="2"/>
              <a:buChar char="Ø"/>
            </a:pPr>
            <a:r>
              <a:rPr lang="en-US" sz="2400" dirty="0" smtClean="0">
                <a:solidFill>
                  <a:srgbClr val="000000"/>
                </a:solidFill>
                <a:cs typeface="Times New Roman" panose="02020603050405020304" pitchFamily="18" charset="0"/>
              </a:rPr>
              <a:t>Minimizes the process involved while controlling </a:t>
            </a:r>
            <a:r>
              <a:rPr lang="en-US" sz="2400" dirty="0" smtClean="0">
                <a:solidFill>
                  <a:prstClr val="black"/>
                </a:solidFill>
                <a:cs typeface="Times New Roman" panose="02020603050405020304" pitchFamily="18" charset="0"/>
              </a:rPr>
              <a:t>Windows Services</a:t>
            </a:r>
            <a:r>
              <a:rPr lang="en-US" sz="2400" dirty="0" smtClean="0">
                <a:solidFill>
                  <a:srgbClr val="000000"/>
                </a:solidFill>
                <a:cs typeface="Times New Roman" panose="02020603050405020304" pitchFamily="18" charset="0"/>
              </a:rPr>
              <a:t>.</a:t>
            </a:r>
          </a:p>
          <a:p>
            <a:pPr marL="285750" indent="-285750">
              <a:lnSpc>
                <a:spcPct val="150000"/>
              </a:lnSpc>
              <a:buFont typeface="Wingdings" panose="05000000000000000000" pitchFamily="2" charset="2"/>
              <a:buChar char="Ø"/>
            </a:pPr>
            <a:r>
              <a:rPr lang="en-US" sz="2400" dirty="0" smtClean="0">
                <a:solidFill>
                  <a:srgbClr val="000000"/>
                </a:solidFill>
                <a:cs typeface="Times New Roman" panose="02020603050405020304" pitchFamily="18" charset="0"/>
              </a:rPr>
              <a:t>The program lets you manage (start, stop, restart) them in single click.</a:t>
            </a:r>
            <a:endParaRPr lang="en-US" sz="2400" dirty="0">
              <a:solidFill>
                <a:prstClr val="black"/>
              </a:solidFill>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056" y="879279"/>
            <a:ext cx="4773467" cy="2398667"/>
          </a:xfrm>
          <a:prstGeom prst="rect">
            <a:avLst/>
          </a:prstGeom>
        </p:spPr>
      </p:pic>
      <p:sp>
        <p:nvSpPr>
          <p:cNvPr id="10" name="Rectangle 9"/>
          <p:cNvSpPr/>
          <p:nvPr/>
        </p:nvSpPr>
        <p:spPr>
          <a:xfrm>
            <a:off x="6915955" y="3565400"/>
            <a:ext cx="5276045" cy="646331"/>
          </a:xfrm>
          <a:prstGeom prst="rect">
            <a:avLst/>
          </a:prstGeom>
        </p:spPr>
        <p:txBody>
          <a:bodyPr wrap="square">
            <a:spAutoFit/>
          </a:bodyPr>
          <a:lstStyle/>
          <a:p>
            <a:pPr algn="just"/>
            <a:r>
              <a:rPr lang="en-US" dirty="0" smtClean="0">
                <a:solidFill>
                  <a:srgbClr val="000000"/>
                </a:solidFill>
                <a:latin typeface="Times New Roman" panose="02020603050405020304" pitchFamily="18" charset="0"/>
                <a:cs typeface="Times New Roman" panose="02020603050405020304" pitchFamily="18" charset="0"/>
              </a:rPr>
              <a:t>When asked to browse, select the service you would like to manage via Service Controller.</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382" y="4499185"/>
            <a:ext cx="3811541" cy="1419799"/>
          </a:xfrm>
          <a:prstGeom prst="rect">
            <a:avLst/>
          </a:prstGeom>
        </p:spPr>
      </p:pic>
      <p:sp>
        <p:nvSpPr>
          <p:cNvPr id="12" name="Rectangle 11"/>
          <p:cNvSpPr/>
          <p:nvPr/>
        </p:nvSpPr>
        <p:spPr>
          <a:xfrm>
            <a:off x="7328382" y="6206438"/>
            <a:ext cx="4448141" cy="369332"/>
          </a:xfrm>
          <a:prstGeom prst="rect">
            <a:avLst/>
          </a:prstGeom>
        </p:spPr>
        <p:txBody>
          <a:bodyPr wrap="none">
            <a:spAutoFit/>
          </a:bodyPr>
          <a:lstStyle/>
          <a:p>
            <a:r>
              <a:rPr lang="en-US" dirty="0" smtClean="0">
                <a:solidFill>
                  <a:srgbClr val="000000"/>
                </a:solidFill>
                <a:latin typeface="Times New Roman" panose="02020603050405020304" pitchFamily="18" charset="0"/>
                <a:cs typeface="Times New Roman" panose="02020603050405020304" pitchFamily="18" charset="0"/>
              </a:rPr>
              <a:t>A list of the Windows Services will be shown.</a:t>
            </a:r>
            <a:endParaRPr lang="en-US" dirty="0">
              <a:solidFill>
                <a:prstClr val="black"/>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330558" y="591825"/>
            <a:ext cx="8376592" cy="494138"/>
          </a:xfrm>
        </p:spPr>
        <p:txBody>
          <a:bodyPr>
            <a:normAutofit fontScale="90000"/>
          </a:bodyPr>
          <a:lstStyle/>
          <a:p>
            <a:r>
              <a:rPr lang="en-US" dirty="0"/>
              <a:t>Service Controller</a:t>
            </a:r>
            <a:br>
              <a:rPr lang="en-US" dirty="0"/>
            </a:br>
            <a:endParaRPr lang="en-US" dirty="0"/>
          </a:p>
        </p:txBody>
      </p:sp>
    </p:spTree>
    <p:extLst>
      <p:ext uri="{BB962C8B-B14F-4D97-AF65-F5344CB8AC3E}">
        <p14:creationId xmlns:p14="http://schemas.microsoft.com/office/powerpoint/2010/main" val="1873915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0709" y="1599007"/>
            <a:ext cx="10835425" cy="1015663"/>
          </a:xfrm>
          <a:prstGeom prst="rect">
            <a:avLst/>
          </a:prstGeom>
        </p:spPr>
        <p:txBody>
          <a:bodyPr wrap="square">
            <a:spAutoFit/>
          </a:bodyPr>
          <a:lstStyle/>
          <a:p>
            <a:pPr marL="342900" indent="-342900">
              <a:buFont typeface="Wingdings" panose="05000000000000000000" pitchFamily="2" charset="2"/>
              <a:buChar char="Ø"/>
            </a:pPr>
            <a:r>
              <a:rPr lang="en-US" sz="2000" dirty="0" smtClean="0">
                <a:solidFill>
                  <a:srgbClr val="333333"/>
                </a:solidFill>
                <a:cs typeface="Times New Roman" panose="02020603050405020304" pitchFamily="18" charset="0"/>
              </a:rPr>
              <a:t>Its main function is to start all the required services at system startup.</a:t>
            </a:r>
          </a:p>
          <a:p>
            <a:pPr marL="342900" indent="-342900">
              <a:buFont typeface="Wingdings" panose="05000000000000000000" pitchFamily="2" charset="2"/>
              <a:buChar char="Ø"/>
            </a:pPr>
            <a:r>
              <a:rPr lang="en-US" sz="2000" dirty="0" smtClean="0">
                <a:solidFill>
                  <a:prstClr val="black"/>
                </a:solidFill>
                <a:cs typeface="Times New Roman" panose="02020603050405020304" pitchFamily="18" charset="0"/>
              </a:rPr>
              <a:t>At </a:t>
            </a:r>
            <a:r>
              <a:rPr lang="en-US" sz="2000" dirty="0">
                <a:solidFill>
                  <a:prstClr val="black"/>
                </a:solidFill>
                <a:cs typeface="Times New Roman" panose="02020603050405020304" pitchFamily="18" charset="0"/>
              </a:rPr>
              <a:t>boot time, SCM is launched by </a:t>
            </a:r>
            <a:r>
              <a:rPr lang="en-US" sz="2000" dirty="0" err="1">
                <a:solidFill>
                  <a:prstClr val="black"/>
                </a:solidFill>
                <a:cs typeface="Times New Roman" panose="02020603050405020304" pitchFamily="18" charset="0"/>
              </a:rPr>
              <a:t>Wininit</a:t>
            </a:r>
            <a:r>
              <a:rPr lang="en-US" sz="2000" dirty="0">
                <a:solidFill>
                  <a:prstClr val="black"/>
                </a:solidFill>
                <a:cs typeface="Times New Roman" panose="02020603050405020304" pitchFamily="18" charset="0"/>
              </a:rPr>
              <a:t>. Microsoft provides an API that allows developers to write their own Windows services and have them launched by SCM.</a:t>
            </a:r>
          </a:p>
        </p:txBody>
      </p:sp>
      <p:sp>
        <p:nvSpPr>
          <p:cNvPr id="6" name="Rectangle 5"/>
          <p:cNvSpPr/>
          <p:nvPr/>
        </p:nvSpPr>
        <p:spPr>
          <a:xfrm>
            <a:off x="420709" y="2614670"/>
            <a:ext cx="9946784" cy="2554545"/>
          </a:xfrm>
          <a:prstGeom prst="rect">
            <a:avLst/>
          </a:prstGeom>
        </p:spPr>
        <p:txBody>
          <a:bodyPr wrap="square">
            <a:spAutoFit/>
          </a:bodyPr>
          <a:lstStyle/>
          <a:p>
            <a:r>
              <a:rPr lang="en-US" sz="2000" dirty="0" smtClean="0">
                <a:solidFill>
                  <a:prstClr val="black"/>
                </a:solidFill>
                <a:cs typeface="Times New Roman" panose="02020603050405020304" pitchFamily="18" charset="0"/>
              </a:rPr>
              <a:t>The service functions provide an interface for the following tasks performed by the SCM:</a:t>
            </a:r>
            <a:br>
              <a:rPr lang="en-US" sz="2000" dirty="0" smtClean="0">
                <a:solidFill>
                  <a:prstClr val="black"/>
                </a:solidFill>
                <a:cs typeface="Times New Roman" panose="02020603050405020304" pitchFamily="18" charset="0"/>
              </a:rPr>
            </a:br>
            <a:r>
              <a:rPr lang="en-US" sz="2000" dirty="0" smtClean="0">
                <a:solidFill>
                  <a:prstClr val="black"/>
                </a:solidFill>
                <a:cs typeface="Times New Roman" panose="02020603050405020304" pitchFamily="18" charset="0"/>
              </a:rPr>
              <a:t/>
            </a:r>
            <a:br>
              <a:rPr lang="en-US" sz="2000" dirty="0" smtClean="0">
                <a:solidFill>
                  <a:prstClr val="black"/>
                </a:solidFill>
                <a:cs typeface="Times New Roman" panose="02020603050405020304" pitchFamily="18" charset="0"/>
              </a:rPr>
            </a:br>
            <a:r>
              <a:rPr lang="en-US" sz="2000" dirty="0" smtClean="0">
                <a:solidFill>
                  <a:prstClr val="black"/>
                </a:solidFill>
                <a:cs typeface="Times New Roman" panose="02020603050405020304" pitchFamily="18" charset="0"/>
              </a:rPr>
              <a:t>* Maintaining the database of installed services.</a:t>
            </a:r>
            <a:br>
              <a:rPr lang="en-US" sz="2000" dirty="0" smtClean="0">
                <a:solidFill>
                  <a:prstClr val="black"/>
                </a:solidFill>
                <a:cs typeface="Times New Roman" panose="02020603050405020304" pitchFamily="18" charset="0"/>
              </a:rPr>
            </a:br>
            <a:r>
              <a:rPr lang="en-US" sz="2000" dirty="0" smtClean="0">
                <a:solidFill>
                  <a:prstClr val="black"/>
                </a:solidFill>
                <a:cs typeface="Times New Roman" panose="02020603050405020304" pitchFamily="18" charset="0"/>
              </a:rPr>
              <a:t>* Starting services and driver services either upon system startup or upon demand</a:t>
            </a:r>
            <a:br>
              <a:rPr lang="en-US" sz="2000" dirty="0" smtClean="0">
                <a:solidFill>
                  <a:prstClr val="black"/>
                </a:solidFill>
                <a:cs typeface="Times New Roman" panose="02020603050405020304" pitchFamily="18" charset="0"/>
              </a:rPr>
            </a:br>
            <a:r>
              <a:rPr lang="en-US" sz="2000" dirty="0" smtClean="0">
                <a:solidFill>
                  <a:prstClr val="black"/>
                </a:solidFill>
                <a:cs typeface="Times New Roman" panose="02020603050405020304" pitchFamily="18" charset="0"/>
              </a:rPr>
              <a:t>* Enumerating installed services and driver services.</a:t>
            </a:r>
            <a:br>
              <a:rPr lang="en-US" sz="2000" dirty="0" smtClean="0">
                <a:solidFill>
                  <a:prstClr val="black"/>
                </a:solidFill>
                <a:cs typeface="Times New Roman" panose="02020603050405020304" pitchFamily="18" charset="0"/>
              </a:rPr>
            </a:br>
            <a:r>
              <a:rPr lang="en-US" sz="2000" dirty="0" smtClean="0">
                <a:solidFill>
                  <a:prstClr val="black"/>
                </a:solidFill>
                <a:cs typeface="Times New Roman" panose="02020603050405020304" pitchFamily="18" charset="0"/>
              </a:rPr>
              <a:t>* Maintaining status information for running services and driver services.</a:t>
            </a:r>
            <a:br>
              <a:rPr lang="en-US" sz="2000" dirty="0" smtClean="0">
                <a:solidFill>
                  <a:prstClr val="black"/>
                </a:solidFill>
                <a:cs typeface="Times New Roman" panose="02020603050405020304" pitchFamily="18" charset="0"/>
              </a:rPr>
            </a:br>
            <a:r>
              <a:rPr lang="en-US" sz="2000" dirty="0" smtClean="0">
                <a:solidFill>
                  <a:prstClr val="black"/>
                </a:solidFill>
                <a:cs typeface="Times New Roman" panose="02020603050405020304" pitchFamily="18" charset="0"/>
              </a:rPr>
              <a:t>* Transmitting control requests to running services.</a:t>
            </a:r>
            <a:br>
              <a:rPr lang="en-US" sz="2000" dirty="0" smtClean="0">
                <a:solidFill>
                  <a:prstClr val="black"/>
                </a:solidFill>
                <a:cs typeface="Times New Roman" panose="02020603050405020304" pitchFamily="18" charset="0"/>
              </a:rPr>
            </a:br>
            <a:r>
              <a:rPr lang="en-US" sz="2000" dirty="0" smtClean="0">
                <a:solidFill>
                  <a:prstClr val="black"/>
                </a:solidFill>
                <a:cs typeface="Times New Roman" panose="02020603050405020304" pitchFamily="18" charset="0"/>
              </a:rPr>
              <a:t>* Locking and unlocking the service database.</a:t>
            </a:r>
            <a:endParaRPr lang="en-US" sz="2000" dirty="0">
              <a:solidFill>
                <a:prstClr val="black"/>
              </a:solidFill>
              <a:cs typeface="Times New Roman" panose="02020603050405020304" pitchFamily="18" charset="0"/>
            </a:endParaRPr>
          </a:p>
        </p:txBody>
      </p:sp>
      <p:sp>
        <p:nvSpPr>
          <p:cNvPr id="2" name="Title 1"/>
          <p:cNvSpPr>
            <a:spLocks noGrp="1"/>
          </p:cNvSpPr>
          <p:nvPr>
            <p:ph type="title"/>
          </p:nvPr>
        </p:nvSpPr>
        <p:spPr>
          <a:xfrm>
            <a:off x="351578" y="638469"/>
            <a:ext cx="8376592" cy="494138"/>
          </a:xfrm>
        </p:spPr>
        <p:txBody>
          <a:bodyPr>
            <a:normAutofit fontScale="90000"/>
          </a:bodyPr>
          <a:lstStyle/>
          <a:p>
            <a:r>
              <a:rPr lang="en-US" dirty="0"/>
              <a:t>SERVICE CONTROL MANAGER</a:t>
            </a:r>
            <a:br>
              <a:rPr lang="en-US" dirty="0"/>
            </a:br>
            <a:endParaRPr lang="en-US" dirty="0"/>
          </a:p>
        </p:txBody>
      </p:sp>
    </p:spTree>
    <p:extLst>
      <p:ext uri="{BB962C8B-B14F-4D97-AF65-F5344CB8AC3E}">
        <p14:creationId xmlns:p14="http://schemas.microsoft.com/office/powerpoint/2010/main" val="549834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74320" y="1717766"/>
            <a:ext cx="6972190" cy="2383972"/>
          </a:xfrm>
        </p:spPr>
        <p:txBody>
          <a:bodyPr>
            <a:noAutofit/>
          </a:bodyPr>
          <a:lstStyle/>
          <a:p>
            <a:r>
              <a:rPr lang="en-US" sz="9600" dirty="0" smtClean="0"/>
              <a:t>Device </a:t>
            </a:r>
            <a:br>
              <a:rPr lang="en-US" sz="9600" dirty="0" smtClean="0"/>
            </a:br>
            <a:r>
              <a:rPr lang="en-US" sz="9600" dirty="0" smtClean="0"/>
              <a:t>Management</a:t>
            </a:r>
            <a:endParaRPr lang="en-US" sz="9600" dirty="0"/>
          </a:p>
        </p:txBody>
      </p:sp>
    </p:spTree>
    <p:extLst>
      <p:ext uri="{BB962C8B-B14F-4D97-AF65-F5344CB8AC3E}">
        <p14:creationId xmlns:p14="http://schemas.microsoft.com/office/powerpoint/2010/main" val="20762460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b="1" smtClean="0"/>
              <a:t>What is Device Management?</a:t>
            </a:r>
            <a:endParaRPr lang="en-US" b="1" dirty="0"/>
          </a:p>
        </p:txBody>
      </p:sp>
      <p:sp>
        <p:nvSpPr>
          <p:cNvPr id="3" name="Content Placeholder 2"/>
          <p:cNvSpPr txBox="1">
            <a:spLocks/>
          </p:cNvSpPr>
          <p:nvPr/>
        </p:nvSpPr>
        <p:spPr>
          <a:xfrm>
            <a:off x="838200" y="1825625"/>
            <a:ext cx="10515600" cy="4351338"/>
          </a:xfrm>
          <a:prstGeom prst="rect">
            <a:avLst/>
          </a:prstGeom>
        </p:spPr>
        <p:txBody>
          <a:bodyPr>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The process of managing the implementation, operation and maintenance of a physical and/or virtual device.</a:t>
            </a:r>
          </a:p>
          <a:p>
            <a:endParaRPr lang="en-US" sz="2000" dirty="0" smtClean="0"/>
          </a:p>
          <a:p>
            <a:r>
              <a:rPr lang="en-US" sz="2000" dirty="0" smtClean="0"/>
              <a:t>Includes various administrative tools and processes for the maintenance.</a:t>
            </a:r>
          </a:p>
          <a:p>
            <a:endParaRPr lang="en-US" sz="2000" dirty="0" smtClean="0"/>
          </a:p>
          <a:p>
            <a:r>
              <a:rPr lang="en-US" sz="2000" dirty="0" smtClean="0"/>
              <a:t>Device management performs:</a:t>
            </a:r>
          </a:p>
          <a:p>
            <a:pPr lvl="1"/>
            <a:r>
              <a:rPr lang="en-US" sz="2000" dirty="0" smtClean="0"/>
              <a:t>Installing device and component-level drivers</a:t>
            </a:r>
          </a:p>
          <a:p>
            <a:pPr lvl="1"/>
            <a:r>
              <a:rPr lang="en-US" sz="2000" dirty="0" smtClean="0"/>
              <a:t>Configuring a device so it performs as expected </a:t>
            </a:r>
          </a:p>
          <a:p>
            <a:pPr lvl="1"/>
            <a:r>
              <a:rPr lang="en-US" sz="2000" dirty="0" smtClean="0"/>
              <a:t>Implementing security measures and processes.</a:t>
            </a:r>
          </a:p>
          <a:p>
            <a:endParaRPr lang="en-US" sz="2000" dirty="0"/>
          </a:p>
        </p:txBody>
      </p:sp>
      <p:pic>
        <p:nvPicPr>
          <p:cNvPr id="4" name="Picture 3"/>
          <p:cNvPicPr>
            <a:picLocks noChangeAspect="1"/>
          </p:cNvPicPr>
          <p:nvPr/>
        </p:nvPicPr>
        <p:blipFill>
          <a:blip r:embed="rId2"/>
          <a:stretch>
            <a:fillRect/>
          </a:stretch>
        </p:blipFill>
        <p:spPr>
          <a:xfrm>
            <a:off x="7694263" y="3773277"/>
            <a:ext cx="4273222" cy="2403686"/>
          </a:xfrm>
          <a:prstGeom prst="rect">
            <a:avLst/>
          </a:prstGeom>
        </p:spPr>
      </p:pic>
    </p:spTree>
    <p:extLst>
      <p:ext uri="{BB962C8B-B14F-4D97-AF65-F5344CB8AC3E}">
        <p14:creationId xmlns:p14="http://schemas.microsoft.com/office/powerpoint/2010/main" val="33036374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b="1" smtClean="0"/>
              <a:t>Device Management</a:t>
            </a:r>
            <a:endParaRPr lang="en-US" b="1" dirty="0"/>
          </a:p>
        </p:txBody>
      </p:sp>
      <p:pic>
        <p:nvPicPr>
          <p:cNvPr id="3" name="Picture 2"/>
          <p:cNvPicPr>
            <a:picLocks noChangeAspect="1"/>
          </p:cNvPicPr>
          <p:nvPr/>
        </p:nvPicPr>
        <p:blipFill>
          <a:blip r:embed="rId2"/>
          <a:stretch>
            <a:fillRect/>
          </a:stretch>
        </p:blipFill>
        <p:spPr>
          <a:xfrm>
            <a:off x="0" y="1082976"/>
            <a:ext cx="7885128" cy="5775023"/>
          </a:xfrm>
          <a:prstGeom prst="rect">
            <a:avLst/>
          </a:prstGeom>
        </p:spPr>
      </p:pic>
      <p:pic>
        <p:nvPicPr>
          <p:cNvPr id="4" name="Picture 3"/>
          <p:cNvPicPr>
            <a:picLocks noChangeAspect="1"/>
          </p:cNvPicPr>
          <p:nvPr/>
        </p:nvPicPr>
        <p:blipFill>
          <a:blip r:embed="rId3"/>
          <a:stretch>
            <a:fillRect/>
          </a:stretch>
        </p:blipFill>
        <p:spPr>
          <a:xfrm>
            <a:off x="7885128" y="1082977"/>
            <a:ext cx="4234837" cy="5678432"/>
          </a:xfrm>
          <a:prstGeom prst="rect">
            <a:avLst/>
          </a:prstGeom>
        </p:spPr>
      </p:pic>
    </p:spTree>
    <p:extLst>
      <p:ext uri="{BB962C8B-B14F-4D97-AF65-F5344CB8AC3E}">
        <p14:creationId xmlns:p14="http://schemas.microsoft.com/office/powerpoint/2010/main" val="30401332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b="1" smtClean="0"/>
              <a:t>What is Device Driver?</a:t>
            </a:r>
            <a:endParaRPr lang="en-US" b="1" dirty="0"/>
          </a:p>
        </p:txBody>
      </p:sp>
      <p:sp>
        <p:nvSpPr>
          <p:cNvPr id="3" name="Content Placeholder 2"/>
          <p:cNvSpPr txBox="1">
            <a:spLocks/>
          </p:cNvSpPr>
          <p:nvPr/>
        </p:nvSpPr>
        <p:spPr>
          <a:xfrm>
            <a:off x="838200" y="1825625"/>
            <a:ext cx="6103513" cy="4351338"/>
          </a:xfrm>
          <a:prstGeom prst="rect">
            <a:avLst/>
          </a:prstGeom>
        </p:spPr>
        <p:txBody>
          <a:bodyPr>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smtClean="0"/>
              <a:t>Program that controls a particular type of device that is attached to the computer.</a:t>
            </a:r>
          </a:p>
          <a:p>
            <a:endParaRPr lang="en-US" sz="2400" dirty="0" smtClean="0"/>
          </a:p>
          <a:p>
            <a:pPr marL="285750" indent="-285750">
              <a:buFont typeface="Arial" panose="020B0604020202020204" pitchFamily="34" charset="0"/>
              <a:buChar char="•"/>
            </a:pPr>
            <a:r>
              <a:rPr lang="en-US" sz="2400" dirty="0" smtClean="0"/>
              <a:t>Device drivers for printers, displays, CD-ROM readers, diskette drives, and so on.</a:t>
            </a:r>
          </a:p>
          <a:p>
            <a:endParaRPr lang="en-US" sz="2400" dirty="0" smtClean="0"/>
          </a:p>
          <a:p>
            <a:pPr marL="285750" indent="-285750">
              <a:buFont typeface="Arial" panose="020B0604020202020204" pitchFamily="34" charset="0"/>
              <a:buChar char="•"/>
            </a:pPr>
            <a:r>
              <a:rPr lang="en-US" sz="2400" dirty="0" smtClean="0"/>
              <a:t>It converts the I/O instructions of the OS to messages that the device type can understand.</a:t>
            </a:r>
            <a:endParaRPr lang="en-US" sz="2400" dirty="0"/>
          </a:p>
        </p:txBody>
      </p:sp>
      <p:pic>
        <p:nvPicPr>
          <p:cNvPr id="4" name="Picture 3"/>
          <p:cNvPicPr>
            <a:picLocks noChangeAspect="1"/>
          </p:cNvPicPr>
          <p:nvPr/>
        </p:nvPicPr>
        <p:blipFill>
          <a:blip r:embed="rId2"/>
          <a:stretch>
            <a:fillRect/>
          </a:stretch>
        </p:blipFill>
        <p:spPr>
          <a:xfrm>
            <a:off x="6973910" y="1498889"/>
            <a:ext cx="4953253" cy="4678074"/>
          </a:xfrm>
          <a:prstGeom prst="rect">
            <a:avLst/>
          </a:prstGeom>
        </p:spPr>
      </p:pic>
    </p:spTree>
    <p:extLst>
      <p:ext uri="{BB962C8B-B14F-4D97-AF65-F5344CB8AC3E}">
        <p14:creationId xmlns:p14="http://schemas.microsoft.com/office/powerpoint/2010/main" val="1106367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2.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5.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1825</TotalTime>
  <Words>4761</Words>
  <Application>Microsoft Office PowerPoint</Application>
  <PresentationFormat>Widescreen</PresentationFormat>
  <Paragraphs>873</Paragraphs>
  <Slides>122</Slides>
  <Notes>10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122</vt:i4>
      </vt:variant>
    </vt:vector>
  </HeadingPairs>
  <TitlesOfParts>
    <vt:vector size="136" baseType="lpstr">
      <vt:lpstr>Aharoni</vt:lpstr>
      <vt:lpstr>Arial</vt:lpstr>
      <vt:lpstr>Calibri</vt:lpstr>
      <vt:lpstr>Georgia</vt:lpstr>
      <vt:lpstr>Helvetica Neue</vt:lpstr>
      <vt:lpstr>Mangal</vt:lpstr>
      <vt:lpstr>Times New Roman</vt:lpstr>
      <vt:lpstr>Verdana</vt:lpstr>
      <vt:lpstr>Wingdings</vt:lpstr>
      <vt:lpstr>Content Layouts</vt:lpstr>
      <vt:lpstr>1_Content Layouts</vt:lpstr>
      <vt:lpstr>2_Content Layouts</vt:lpstr>
      <vt:lpstr>3_Content Layouts</vt:lpstr>
      <vt:lpstr>4_Content Layouts</vt:lpstr>
      <vt:lpstr>WINDOWS FUNDAMENTALS</vt:lpstr>
      <vt:lpstr>PowerPoint Presentation</vt:lpstr>
      <vt:lpstr>Introduction</vt:lpstr>
      <vt:lpstr>Introduction to OS</vt:lpstr>
      <vt:lpstr>PowerPoint Presentation</vt:lpstr>
      <vt:lpstr>PowerPoint Presentation</vt:lpstr>
      <vt:lpstr>What is Windows OS?</vt:lpstr>
      <vt:lpstr>PowerPoint Presentation</vt:lpstr>
      <vt:lpstr>Pros and Cons of Windows OS</vt:lpstr>
      <vt:lpstr>WORKSTATION SERVER</vt:lpstr>
      <vt:lpstr>What is windows server OS?</vt:lpstr>
      <vt:lpstr>Versions of Workstation</vt:lpstr>
      <vt:lpstr>Features</vt:lpstr>
      <vt:lpstr>32-bit vs 64-bit</vt:lpstr>
      <vt:lpstr>Windows Kernel</vt:lpstr>
      <vt:lpstr>Kernel</vt:lpstr>
      <vt:lpstr>Monolithic Kernel</vt:lpstr>
      <vt:lpstr>Micro Kernel</vt:lpstr>
      <vt:lpstr>Modes of Kernel</vt:lpstr>
      <vt:lpstr> User Mode </vt:lpstr>
      <vt:lpstr>Kernel mode</vt:lpstr>
      <vt:lpstr>Kernel Components</vt:lpstr>
      <vt:lpstr>PowerPoint Presentation</vt:lpstr>
      <vt:lpstr>Booting  Process</vt:lpstr>
      <vt:lpstr>Windows   Booting  Process</vt:lpstr>
      <vt:lpstr>1. BIOS  Initialization</vt:lpstr>
      <vt:lpstr>PowerPoint Presentation</vt:lpstr>
      <vt:lpstr>2. OS Loader</vt:lpstr>
      <vt:lpstr>2. OS Loader</vt:lpstr>
      <vt:lpstr>*Kernel Processing in OS Loader stage </vt:lpstr>
      <vt:lpstr>3. Kernel Initialization </vt:lpstr>
      <vt:lpstr>PowerPoint Presentation</vt:lpstr>
      <vt:lpstr>5. LOGON SEQUENCE</vt:lpstr>
      <vt:lpstr>5. Explorer Initialization</vt:lpstr>
      <vt:lpstr>FILE SYSTEM</vt:lpstr>
      <vt:lpstr>File</vt:lpstr>
      <vt:lpstr>File Parameters</vt:lpstr>
      <vt:lpstr>Files  vs. Folders</vt:lpstr>
      <vt:lpstr>FILE ATTRIBUTES</vt:lpstr>
      <vt:lpstr>1. Read only (R) </vt:lpstr>
      <vt:lpstr>2. Hidden (H)</vt:lpstr>
      <vt:lpstr>3. System (S)</vt:lpstr>
      <vt:lpstr>4. Archive File (A)</vt:lpstr>
      <vt:lpstr>More Attributes : </vt:lpstr>
      <vt:lpstr>What is File system?</vt:lpstr>
      <vt:lpstr>What is File system?</vt:lpstr>
      <vt:lpstr>Types of File System </vt:lpstr>
      <vt:lpstr>Disk File System</vt:lpstr>
      <vt:lpstr>PowerPoint Presentation</vt:lpstr>
      <vt:lpstr>Disk File System</vt:lpstr>
      <vt:lpstr>Optical Disks</vt:lpstr>
      <vt:lpstr>Flash File System</vt:lpstr>
      <vt:lpstr>Tape File System</vt:lpstr>
      <vt:lpstr>Database file systems</vt:lpstr>
      <vt:lpstr>PowerPoint Presentation</vt:lpstr>
      <vt:lpstr>Shared disk file systems</vt:lpstr>
      <vt:lpstr>Special file systems  </vt:lpstr>
      <vt:lpstr>Creating files and directories</vt:lpstr>
      <vt:lpstr>1. Creating directories</vt:lpstr>
      <vt:lpstr>2. Creating files</vt:lpstr>
      <vt:lpstr>Creating files and directories (using GUI)</vt:lpstr>
      <vt:lpstr>Opening Directories</vt:lpstr>
      <vt:lpstr>Reading Directories</vt:lpstr>
      <vt:lpstr>PowerPoint Presentation</vt:lpstr>
      <vt:lpstr>FAT (File Allocation Table)</vt:lpstr>
      <vt:lpstr>FAT (File Allocation Table)</vt:lpstr>
      <vt:lpstr>FAT Naming Conventions</vt:lpstr>
      <vt:lpstr>FAT : Table Layout </vt:lpstr>
      <vt:lpstr>PowerPoint Presentation</vt:lpstr>
      <vt:lpstr>FAT Table</vt:lpstr>
      <vt:lpstr>FAT Versions</vt:lpstr>
      <vt:lpstr> Problems in FAT </vt:lpstr>
      <vt:lpstr> Problems in FAT </vt:lpstr>
      <vt:lpstr>NTFS  - New Technology File System</vt:lpstr>
      <vt:lpstr>How Does NTFS stores data on disk ?</vt:lpstr>
      <vt:lpstr>NTFS : Table Layout </vt:lpstr>
      <vt:lpstr>Master File Table</vt:lpstr>
      <vt:lpstr>Master File Table Layout </vt:lpstr>
      <vt:lpstr>System Files</vt:lpstr>
      <vt:lpstr>Advantages of NTFS over FAT</vt:lpstr>
      <vt:lpstr>Advantages of NTFS over FAT</vt:lpstr>
      <vt:lpstr>Advantages of NTFS over FAT</vt:lpstr>
      <vt:lpstr>NTFS vs. FAT</vt:lpstr>
      <vt:lpstr>PowerPoint Presentation</vt:lpstr>
      <vt:lpstr>OS and File System Compatibility</vt:lpstr>
      <vt:lpstr>PowerPoint Presentation</vt:lpstr>
      <vt:lpstr>Management Mechanism</vt:lpstr>
      <vt:lpstr>PowerPoint Presentation</vt:lpstr>
      <vt:lpstr>PowerPoint Presentation</vt:lpstr>
      <vt:lpstr>STRUCTURE  </vt:lpstr>
      <vt:lpstr>EDITING </vt:lpstr>
      <vt:lpstr>The Services Console allows you to: </vt:lpstr>
      <vt:lpstr>Examples of Windows Services </vt:lpstr>
      <vt:lpstr>Service Controller </vt:lpstr>
      <vt:lpstr>SERVICE CONTROL MANAGER </vt:lpstr>
      <vt:lpstr>Device  Management</vt:lpstr>
      <vt:lpstr>PowerPoint Presentation</vt:lpstr>
      <vt:lpstr>PowerPoint Presentation</vt:lpstr>
      <vt:lpstr>PowerPoint Presentation</vt:lpstr>
      <vt:lpstr>PowerPoint Presentation</vt:lpstr>
      <vt:lpstr>PowerPoint Presentation</vt:lpstr>
      <vt:lpstr>Process  Management</vt:lpstr>
      <vt:lpstr>PROCESS MANAGEMENT </vt:lpstr>
      <vt:lpstr>PROCESS STATES</vt:lpstr>
      <vt:lpstr>PROCESSING TYPES</vt:lpstr>
      <vt:lpstr>2.  MULTITASKING</vt:lpstr>
      <vt:lpstr>3.  MULTITHREADING</vt:lpstr>
      <vt:lpstr>  4.  HYPERTHREADING</vt:lpstr>
      <vt:lpstr>Memory Management</vt:lpstr>
      <vt:lpstr>Virtual Address Space and Physical storage</vt:lpstr>
      <vt:lpstr>Working Set</vt:lpstr>
      <vt:lpstr> Data Execution Prevention</vt:lpstr>
      <vt:lpstr> Paging</vt:lpstr>
      <vt:lpstr>Paging Example</vt:lpstr>
      <vt:lpstr>Types of Paging</vt:lpstr>
      <vt:lpstr>Thrashing</vt:lpstr>
      <vt:lpstr>Fragmentation</vt:lpstr>
      <vt:lpstr>Memory Pool</vt:lpstr>
      <vt:lpstr>Types of Memory Pool</vt:lpstr>
      <vt:lpstr>Virtual Memory</vt:lpstr>
      <vt:lpstr>Functions of virtual memory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System</dc:title>
  <dc:creator>jivesh kr</dc:creator>
  <cp:lastModifiedBy>Verma, Aastha</cp:lastModifiedBy>
  <cp:revision>161</cp:revision>
  <dcterms:created xsi:type="dcterms:W3CDTF">2018-07-22T06:20:48Z</dcterms:created>
  <dcterms:modified xsi:type="dcterms:W3CDTF">2018-07-31T10:49:11Z</dcterms:modified>
</cp:coreProperties>
</file>